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8" r:id="rId2"/>
    <p:sldId id="263" r:id="rId3"/>
    <p:sldId id="319" r:id="rId4"/>
    <p:sldId id="2012" r:id="rId5"/>
    <p:sldId id="2043" r:id="rId6"/>
    <p:sldId id="2053" r:id="rId7"/>
    <p:sldId id="2051" r:id="rId8"/>
    <p:sldId id="2052" r:id="rId9"/>
    <p:sldId id="2047" r:id="rId10"/>
    <p:sldId id="2050" r:id="rId11"/>
    <p:sldId id="2048" r:id="rId12"/>
    <p:sldId id="2049" r:id="rId13"/>
    <p:sldId id="2040" r:id="rId14"/>
    <p:sldId id="2021" r:id="rId15"/>
    <p:sldId id="266" r:id="rId16"/>
    <p:sldId id="2042" r:id="rId17"/>
    <p:sldId id="2025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81E511-1CE0-47D2-B99A-6583B535E1DD}" v="26" dt="2022-08-15T18:42:40.0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84862" autoAdjust="0"/>
  </p:normalViewPr>
  <p:slideViewPr>
    <p:cSldViewPr snapToGrid="0">
      <p:cViewPr varScale="1">
        <p:scale>
          <a:sx n="91" d="100"/>
          <a:sy n="91" d="100"/>
        </p:scale>
        <p:origin x="158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ндрей Балашенко" userId="b3d74a55b40a416f" providerId="LiveId" clId="{3D81E511-1CE0-47D2-B99A-6583B535E1DD}"/>
    <pc:docChg chg="undo redo custSel addSld delSld modSld sldOrd">
      <pc:chgData name="Андрей Балашенко" userId="b3d74a55b40a416f" providerId="LiveId" clId="{3D81E511-1CE0-47D2-B99A-6583B535E1DD}" dt="2022-08-15T18:49:06.687" v="1392" actId="14100"/>
      <pc:docMkLst>
        <pc:docMk/>
      </pc:docMkLst>
      <pc:sldChg chg="modSp mod">
        <pc:chgData name="Андрей Балашенко" userId="b3d74a55b40a416f" providerId="LiveId" clId="{3D81E511-1CE0-47D2-B99A-6583B535E1DD}" dt="2022-08-04T01:18:25.509" v="154" actId="20577"/>
        <pc:sldMkLst>
          <pc:docMk/>
          <pc:sldMk cId="2179595527" sldId="258"/>
        </pc:sldMkLst>
        <pc:spChg chg="mod">
          <ac:chgData name="Андрей Балашенко" userId="b3d74a55b40a416f" providerId="LiveId" clId="{3D81E511-1CE0-47D2-B99A-6583B535E1DD}" dt="2022-08-04T01:18:25.509" v="154" actId="20577"/>
          <ac:spMkLst>
            <pc:docMk/>
            <pc:sldMk cId="2179595527" sldId="258"/>
            <ac:spMk id="2" creationId="{06A40143-7CCE-A147-85B9-107C026EA7EB}"/>
          </ac:spMkLst>
        </pc:spChg>
        <pc:spChg chg="mod">
          <ac:chgData name="Андрей Балашенко" userId="b3d74a55b40a416f" providerId="LiveId" clId="{3D81E511-1CE0-47D2-B99A-6583B535E1DD}" dt="2022-08-03T16:28:38.062" v="1" actId="20577"/>
          <ac:spMkLst>
            <pc:docMk/>
            <pc:sldMk cId="2179595527" sldId="258"/>
            <ac:spMk id="234" creationId="{A90D9147-49C0-6A4B-9222-A40E04CA3632}"/>
          </ac:spMkLst>
        </pc:spChg>
      </pc:sldChg>
      <pc:sldChg chg="addSp delSp modSp mod">
        <pc:chgData name="Андрей Балашенко" userId="b3d74a55b40a416f" providerId="LiveId" clId="{3D81E511-1CE0-47D2-B99A-6583B535E1DD}" dt="2022-08-03T16:34:05.275" v="30" actId="114"/>
        <pc:sldMkLst>
          <pc:docMk/>
          <pc:sldMk cId="472338350" sldId="263"/>
        </pc:sldMkLst>
        <pc:spChg chg="mod">
          <ac:chgData name="Андрей Балашенко" userId="b3d74a55b40a416f" providerId="LiveId" clId="{3D81E511-1CE0-47D2-B99A-6583B535E1DD}" dt="2022-08-03T16:33:46.291" v="24" actId="1076"/>
          <ac:spMkLst>
            <pc:docMk/>
            <pc:sldMk cId="472338350" sldId="263"/>
            <ac:spMk id="2" creationId="{D4C12ABC-216B-8248-A823-33F3DD9C483C}"/>
          </ac:spMkLst>
        </pc:spChg>
        <pc:spChg chg="mod">
          <ac:chgData name="Андрей Балашенко" userId="b3d74a55b40a416f" providerId="LiveId" clId="{3D81E511-1CE0-47D2-B99A-6583B535E1DD}" dt="2022-08-03T16:34:05.275" v="30" actId="114"/>
          <ac:spMkLst>
            <pc:docMk/>
            <pc:sldMk cId="472338350" sldId="263"/>
            <ac:spMk id="229" creationId="{10A8AB7B-3F59-8743-B8F2-CED53883274E}"/>
          </ac:spMkLst>
        </pc:spChg>
        <pc:spChg chg="add del mod">
          <ac:chgData name="Андрей Балашенко" userId="b3d74a55b40a416f" providerId="LiveId" clId="{3D81E511-1CE0-47D2-B99A-6583B535E1DD}" dt="2022-08-03T16:33:16.708" v="20" actId="47"/>
          <ac:spMkLst>
            <pc:docMk/>
            <pc:sldMk cId="472338350" sldId="263"/>
            <ac:spMk id="239" creationId="{D3E22B76-17D0-D540-AFAD-47DE3E164356}"/>
          </ac:spMkLst>
        </pc:spChg>
        <pc:picChg chg="mod">
          <ac:chgData name="Андрей Балашенко" userId="b3d74a55b40a416f" providerId="LiveId" clId="{3D81E511-1CE0-47D2-B99A-6583B535E1DD}" dt="2022-08-03T16:33:29.609" v="23" actId="1076"/>
          <ac:picMkLst>
            <pc:docMk/>
            <pc:sldMk cId="472338350" sldId="263"/>
            <ac:picMk id="1026" creationId="{07663FDC-38EA-29A1-F2F6-7684E5107391}"/>
          </ac:picMkLst>
        </pc:picChg>
      </pc:sldChg>
      <pc:sldChg chg="addSp delSp modSp add mod">
        <pc:chgData name="Андрей Балашенко" userId="b3d74a55b40a416f" providerId="LiveId" clId="{3D81E511-1CE0-47D2-B99A-6583B535E1DD}" dt="2022-08-04T01:49:16.743" v="531"/>
        <pc:sldMkLst>
          <pc:docMk/>
          <pc:sldMk cId="22697551" sldId="266"/>
        </pc:sldMkLst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5" creationId="{00000000-0000-0000-0000-000000000000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6" creationId="{00000000-0000-0000-0000-000000000000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7" creationId="{00000000-0000-0000-0000-000000000000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8" creationId="{00000000-0000-0000-0000-000000000000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9" creationId="{00000000-0000-0000-0000-000000000000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19" creationId="{DDB017DA-6B9B-3649-85FC-49EB232EA232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41" creationId="{3988DFA4-0D2E-2540-ADC0-4454FD9467A0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42" creationId="{A087615B-C6ED-3A44-9158-89E289E8ADF4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43" creationId="{11AA8462-9321-1F4C-AB30-7E6E93947384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44" creationId="{E58D1C06-0F3A-2D46-A2FC-699D28160C96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45" creationId="{A415FFD1-B825-2B42-A325-1C4777FD4E72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46" creationId="{2314EF98-39E8-6C4A-9072-881E2DE3A773}"/>
          </ac:spMkLst>
        </pc:spChg>
        <pc:spChg chg="mod">
          <ac:chgData name="Андрей Балашенко" userId="b3d74a55b40a416f" providerId="LiveId" clId="{3D81E511-1CE0-47D2-B99A-6583B535E1DD}" dt="2022-08-04T01:40:30.490" v="423" actId="207"/>
          <ac:spMkLst>
            <pc:docMk/>
            <pc:sldMk cId="22697551" sldId="266"/>
            <ac:spMk id="47" creationId="{0ADEF324-6AF5-4449-9AE2-F237C74AE258}"/>
          </ac:spMkLst>
        </pc:spChg>
        <pc:spChg chg="mod">
          <ac:chgData name="Андрей Балашенко" userId="b3d74a55b40a416f" providerId="LiveId" clId="{3D81E511-1CE0-47D2-B99A-6583B535E1DD}" dt="2022-08-04T01:39:39.772" v="395" actId="20577"/>
          <ac:spMkLst>
            <pc:docMk/>
            <pc:sldMk cId="22697551" sldId="266"/>
            <ac:spMk id="48" creationId="{ED3163F3-67ED-D149-AFFD-6EA92D12A8A9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230" creationId="{00000000-0000-0000-0000-000000000000}"/>
          </ac:spMkLst>
        </pc:spChg>
        <pc:spChg chg="mod">
          <ac:chgData name="Андрей Балашенко" userId="b3d74a55b40a416f" providerId="LiveId" clId="{3D81E511-1CE0-47D2-B99A-6583B535E1DD}" dt="2022-08-04T01:39:20.759" v="391" actId="113"/>
          <ac:spMkLst>
            <pc:docMk/>
            <pc:sldMk cId="22697551" sldId="266"/>
            <ac:spMk id="231" creationId="{00000000-0000-0000-0000-000000000000}"/>
          </ac:spMkLst>
        </pc:spChg>
        <pc:picChg chg="add del mod">
          <ac:chgData name="Андрей Балашенко" userId="b3d74a55b40a416f" providerId="LiveId" clId="{3D81E511-1CE0-47D2-B99A-6583B535E1DD}" dt="2022-08-04T01:49:16.743" v="531"/>
          <ac:picMkLst>
            <pc:docMk/>
            <pc:sldMk cId="22697551" sldId="266"/>
            <ac:picMk id="18" creationId="{4F2EA921-CEA9-0764-0577-CB890951A105}"/>
          </ac:picMkLst>
        </pc:picChg>
      </pc:sldChg>
      <pc:sldChg chg="modSp add del mod">
        <pc:chgData name="Андрей Балашенко" userId="b3d74a55b40a416f" providerId="LiveId" clId="{3D81E511-1CE0-47D2-B99A-6583B535E1DD}" dt="2022-08-04T01:50:59.499" v="577" actId="2696"/>
        <pc:sldMkLst>
          <pc:docMk/>
          <pc:sldMk cId="1516250533" sldId="2013"/>
        </pc:sldMkLst>
        <pc:spChg chg="mod">
          <ac:chgData name="Андрей Балашенко" userId="b3d74a55b40a416f" providerId="LiveId" clId="{3D81E511-1CE0-47D2-B99A-6583B535E1DD}" dt="2022-08-04T01:50:04.791" v="575" actId="13926"/>
          <ac:spMkLst>
            <pc:docMk/>
            <pc:sldMk cId="1516250533" sldId="2013"/>
            <ac:spMk id="9" creationId="{A4D940F5-1563-8D4E-B9B4-039F9035D160}"/>
          </ac:spMkLst>
        </pc:spChg>
        <pc:picChg chg="mod">
          <ac:chgData name="Андрей Балашенко" userId="b3d74a55b40a416f" providerId="LiveId" clId="{3D81E511-1CE0-47D2-B99A-6583B535E1DD}" dt="2022-08-04T01:49:58.900" v="574" actId="1076"/>
          <ac:picMkLst>
            <pc:docMk/>
            <pc:sldMk cId="1516250533" sldId="2013"/>
            <ac:picMk id="5" creationId="{EA80F7ED-63C6-EF48-9B73-E4111D834212}"/>
          </ac:picMkLst>
        </pc:picChg>
      </pc:sldChg>
      <pc:sldChg chg="addSp delSp modSp add mod">
        <pc:chgData name="Андрей Балашенко" userId="b3d74a55b40a416f" providerId="LiveId" clId="{3D81E511-1CE0-47D2-B99A-6583B535E1DD}" dt="2022-08-15T18:30:54.140" v="1068" actId="5793"/>
        <pc:sldMkLst>
          <pc:docMk/>
          <pc:sldMk cId="2664093853" sldId="2021"/>
        </pc:sldMkLst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20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21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22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23" creationId="{00000000-0000-0000-0000-000000000000}"/>
          </ac:spMkLst>
        </pc:spChg>
        <pc:spChg chg="mod">
          <ac:chgData name="Андрей Балашенко" userId="b3d74a55b40a416f" providerId="LiveId" clId="{3D81E511-1CE0-47D2-B99A-6583B535E1DD}" dt="2022-08-04T01:48:08.509" v="528" actId="14100"/>
          <ac:spMkLst>
            <pc:docMk/>
            <pc:sldMk cId="2664093853" sldId="2021"/>
            <ac:spMk id="24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25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26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27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28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29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30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31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32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33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34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35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36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37" creationId="{00000000-0000-0000-0000-000000000000}"/>
          </ac:spMkLst>
        </pc:spChg>
        <pc:spChg chg="del">
          <ac:chgData name="Андрей Балашенко" userId="b3d74a55b40a416f" providerId="LiveId" clId="{3D81E511-1CE0-47D2-B99A-6583B535E1DD}" dt="2022-08-04T01:21:09.768" v="155" actId="478"/>
          <ac:spMkLst>
            <pc:docMk/>
            <pc:sldMk cId="2664093853" sldId="2021"/>
            <ac:spMk id="38" creationId="{00000000-0000-0000-0000-000000000000}"/>
          </ac:spMkLst>
        </pc:spChg>
        <pc:spChg chg="add del mod">
          <ac:chgData name="Андрей Балашенко" userId="b3d74a55b40a416f" providerId="LiveId" clId="{3D81E511-1CE0-47D2-B99A-6583B535E1DD}" dt="2022-08-04T01:31:43.346" v="243" actId="478"/>
          <ac:spMkLst>
            <pc:docMk/>
            <pc:sldMk cId="2664093853" sldId="2021"/>
            <ac:spMk id="39" creationId="{4A4D5104-87BB-A4C0-924A-19197792DE9F}"/>
          </ac:spMkLst>
        </pc:spChg>
        <pc:spChg chg="add mod">
          <ac:chgData name="Андрей Балашенко" userId="b3d74a55b40a416f" providerId="LiveId" clId="{3D81E511-1CE0-47D2-B99A-6583B535E1DD}" dt="2022-08-04T01:48:17.967" v="529" actId="1076"/>
          <ac:spMkLst>
            <pc:docMk/>
            <pc:sldMk cId="2664093853" sldId="2021"/>
            <ac:spMk id="40" creationId="{4B6DAFC9-C256-47CC-8B90-18770A3ACD90}"/>
          </ac:spMkLst>
        </pc:spChg>
        <pc:spChg chg="add mod">
          <ac:chgData name="Андрей Балашенко" userId="b3d74a55b40a416f" providerId="LiveId" clId="{3D81E511-1CE0-47D2-B99A-6583B535E1DD}" dt="2022-08-04T01:48:17.967" v="529" actId="1076"/>
          <ac:spMkLst>
            <pc:docMk/>
            <pc:sldMk cId="2664093853" sldId="2021"/>
            <ac:spMk id="41" creationId="{3B1ECE86-2C40-BED7-79A8-726DC4E1EECD}"/>
          </ac:spMkLst>
        </pc:spChg>
        <pc:spChg chg="add mod">
          <ac:chgData name="Андрей Балашенко" userId="b3d74a55b40a416f" providerId="LiveId" clId="{3D81E511-1CE0-47D2-B99A-6583B535E1DD}" dt="2022-08-04T01:48:17.967" v="529" actId="1076"/>
          <ac:spMkLst>
            <pc:docMk/>
            <pc:sldMk cId="2664093853" sldId="2021"/>
            <ac:spMk id="42" creationId="{AD02DE1D-8887-BCA5-1EDF-FE85DF5BB91F}"/>
          </ac:spMkLst>
        </pc:spChg>
        <pc:spChg chg="add mod">
          <ac:chgData name="Андрей Балашенко" userId="b3d74a55b40a416f" providerId="LiveId" clId="{3D81E511-1CE0-47D2-B99A-6583B535E1DD}" dt="2022-08-04T01:48:17.967" v="529" actId="1076"/>
          <ac:spMkLst>
            <pc:docMk/>
            <pc:sldMk cId="2664093853" sldId="2021"/>
            <ac:spMk id="43" creationId="{EFBBB9FE-7804-2947-E804-509B41580A55}"/>
          </ac:spMkLst>
        </pc:spChg>
        <pc:spChg chg="add del mod">
          <ac:chgData name="Андрей Балашенко" userId="b3d74a55b40a416f" providerId="LiveId" clId="{3D81E511-1CE0-47D2-B99A-6583B535E1DD}" dt="2022-08-04T01:31:41.213" v="242" actId="478"/>
          <ac:spMkLst>
            <pc:docMk/>
            <pc:sldMk cId="2664093853" sldId="2021"/>
            <ac:spMk id="44" creationId="{5AC161BE-5D90-1556-D965-E1907BB7B4AE}"/>
          </ac:spMkLst>
        </pc:spChg>
        <pc:spChg chg="add mod">
          <ac:chgData name="Андрей Балашенко" userId="b3d74a55b40a416f" providerId="LiveId" clId="{3D81E511-1CE0-47D2-B99A-6583B535E1DD}" dt="2022-08-04T01:48:17.967" v="529" actId="1076"/>
          <ac:spMkLst>
            <pc:docMk/>
            <pc:sldMk cId="2664093853" sldId="2021"/>
            <ac:spMk id="45" creationId="{B7A1D477-9AD1-09BA-26B5-DA38C1BA4AB7}"/>
          </ac:spMkLst>
        </pc:spChg>
        <pc:spChg chg="add del mod">
          <ac:chgData name="Андрей Балашенко" userId="b3d74a55b40a416f" providerId="LiveId" clId="{3D81E511-1CE0-47D2-B99A-6583B535E1DD}" dt="2022-08-04T01:44:24.074" v="437" actId="478"/>
          <ac:spMkLst>
            <pc:docMk/>
            <pc:sldMk cId="2664093853" sldId="2021"/>
            <ac:spMk id="46" creationId="{F8D8ABA7-A759-7381-49AF-78F4BEAAA7B9}"/>
          </ac:spMkLst>
        </pc:spChg>
        <pc:spChg chg="add mod">
          <ac:chgData name="Андрей Балашенко" userId="b3d74a55b40a416f" providerId="LiveId" clId="{3D81E511-1CE0-47D2-B99A-6583B535E1DD}" dt="2022-08-04T01:48:17.967" v="529" actId="1076"/>
          <ac:spMkLst>
            <pc:docMk/>
            <pc:sldMk cId="2664093853" sldId="2021"/>
            <ac:spMk id="47" creationId="{2F966EE7-14FB-7FF8-3FB1-87CECCE67B85}"/>
          </ac:spMkLst>
        </pc:spChg>
        <pc:spChg chg="add mod">
          <ac:chgData name="Андрей Балашенко" userId="b3d74a55b40a416f" providerId="LiveId" clId="{3D81E511-1CE0-47D2-B99A-6583B535E1DD}" dt="2022-08-04T01:48:17.967" v="529" actId="1076"/>
          <ac:spMkLst>
            <pc:docMk/>
            <pc:sldMk cId="2664093853" sldId="2021"/>
            <ac:spMk id="48" creationId="{FFA36C61-15E4-AE16-4ABF-82EC8087F84D}"/>
          </ac:spMkLst>
        </pc:spChg>
        <pc:spChg chg="add mod">
          <ac:chgData name="Андрей Балашенко" userId="b3d74a55b40a416f" providerId="LiveId" clId="{3D81E511-1CE0-47D2-B99A-6583B535E1DD}" dt="2022-08-04T01:48:17.967" v="529" actId="1076"/>
          <ac:spMkLst>
            <pc:docMk/>
            <pc:sldMk cId="2664093853" sldId="2021"/>
            <ac:spMk id="49" creationId="{504D3FE8-15FA-EAD6-C12C-62193837BB32}"/>
          </ac:spMkLst>
        </pc:spChg>
        <pc:spChg chg="add mod">
          <ac:chgData name="Андрей Балашенко" userId="b3d74a55b40a416f" providerId="LiveId" clId="{3D81E511-1CE0-47D2-B99A-6583B535E1DD}" dt="2022-08-04T01:48:17.967" v="529" actId="1076"/>
          <ac:spMkLst>
            <pc:docMk/>
            <pc:sldMk cId="2664093853" sldId="2021"/>
            <ac:spMk id="50" creationId="{04B00739-06BF-D4EC-9879-6094489FF427}"/>
          </ac:spMkLst>
        </pc:spChg>
        <pc:spChg chg="add mod">
          <ac:chgData name="Андрей Балашенко" userId="b3d74a55b40a416f" providerId="LiveId" clId="{3D81E511-1CE0-47D2-B99A-6583B535E1DD}" dt="2022-08-15T18:30:54.140" v="1068" actId="5793"/>
          <ac:spMkLst>
            <pc:docMk/>
            <pc:sldMk cId="2664093853" sldId="2021"/>
            <ac:spMk id="51" creationId="{BB678D57-6223-A4DA-225D-2728BB4D217E}"/>
          </ac:spMkLst>
        </pc:spChg>
      </pc:sldChg>
      <pc:sldChg chg="addSp modSp add mod">
        <pc:chgData name="Андрей Балашенко" userId="b3d74a55b40a416f" providerId="LiveId" clId="{3D81E511-1CE0-47D2-B99A-6583B535E1DD}" dt="2022-08-15T18:41:54.693" v="1286" actId="121"/>
        <pc:sldMkLst>
          <pc:docMk/>
          <pc:sldMk cId="4286200782" sldId="2025"/>
        </pc:sldMkLst>
        <pc:spChg chg="mod">
          <ac:chgData name="Андрей Балашенко" userId="b3d74a55b40a416f" providerId="LiveId" clId="{3D81E511-1CE0-47D2-B99A-6583B535E1DD}" dt="2022-08-04T02:03:19.230" v="678" actId="1076"/>
          <ac:spMkLst>
            <pc:docMk/>
            <pc:sldMk cId="4286200782" sldId="2025"/>
            <ac:spMk id="27" creationId="{00000000-0000-0000-0000-000000000000}"/>
          </ac:spMkLst>
        </pc:spChg>
        <pc:spChg chg="mod">
          <ac:chgData name="Андрей Балашенко" userId="b3d74a55b40a416f" providerId="LiveId" clId="{3D81E511-1CE0-47D2-B99A-6583B535E1DD}" dt="2022-08-15T18:41:54.693" v="1286" actId="121"/>
          <ac:spMkLst>
            <pc:docMk/>
            <pc:sldMk cId="4286200782" sldId="2025"/>
            <ac:spMk id="29" creationId="{00000000-0000-0000-0000-000000000000}"/>
          </ac:spMkLst>
        </pc:spChg>
        <pc:grpChg chg="mod">
          <ac:chgData name="Андрей Балашенко" userId="b3d74a55b40a416f" providerId="LiveId" clId="{3D81E511-1CE0-47D2-B99A-6583B535E1DD}" dt="2022-08-04T02:03:23.003" v="679" actId="1076"/>
          <ac:grpSpMkLst>
            <pc:docMk/>
            <pc:sldMk cId="4286200782" sldId="2025"/>
            <ac:grpSpMk id="5" creationId="{00000000-0000-0000-0000-000000000000}"/>
          </ac:grpSpMkLst>
        </pc:grpChg>
        <pc:picChg chg="add mod">
          <ac:chgData name="Андрей Балашенко" userId="b3d74a55b40a416f" providerId="LiveId" clId="{3D81E511-1CE0-47D2-B99A-6583B535E1DD}" dt="2022-08-04T02:03:30.370" v="681" actId="14100"/>
          <ac:picMkLst>
            <pc:docMk/>
            <pc:sldMk cId="4286200782" sldId="2025"/>
            <ac:picMk id="3" creationId="{08C93780-F569-B5A9-367D-EC754D7A1B59}"/>
          </ac:picMkLst>
        </pc:picChg>
      </pc:sldChg>
      <pc:sldChg chg="addSp modSp add mod">
        <pc:chgData name="Андрей Балашенко" userId="b3d74a55b40a416f" providerId="LiveId" clId="{3D81E511-1CE0-47D2-B99A-6583B535E1DD}" dt="2022-08-15T18:39:28.479" v="1253" actId="113"/>
        <pc:sldMkLst>
          <pc:docMk/>
          <pc:sldMk cId="2654485117" sldId="2042"/>
        </pc:sldMkLst>
        <pc:spChg chg="add mod">
          <ac:chgData name="Андрей Балашенко" userId="b3d74a55b40a416f" providerId="LiveId" clId="{3D81E511-1CE0-47D2-B99A-6583B535E1DD}" dt="2022-08-15T18:39:13.672" v="1249" actId="1076"/>
          <ac:spMkLst>
            <pc:docMk/>
            <pc:sldMk cId="2654485117" sldId="2042"/>
            <ac:spMk id="2" creationId="{4F8E4D58-F915-E070-4107-CCFB2C5E69AC}"/>
          </ac:spMkLst>
        </pc:spChg>
        <pc:spChg chg="mod">
          <ac:chgData name="Андрей Балашенко" userId="b3d74a55b40a416f" providerId="LiveId" clId="{3D81E511-1CE0-47D2-B99A-6583B535E1DD}" dt="2022-08-15T18:39:28.479" v="1253" actId="113"/>
          <ac:spMkLst>
            <pc:docMk/>
            <pc:sldMk cId="2654485117" sldId="2042"/>
            <ac:spMk id="9" creationId="{A4D940F5-1563-8D4E-B9B4-039F9035D160}"/>
          </ac:spMkLst>
        </pc:spChg>
        <pc:picChg chg="add mod">
          <ac:chgData name="Андрей Балашенко" userId="b3d74a55b40a416f" providerId="LiveId" clId="{3D81E511-1CE0-47D2-B99A-6583B535E1DD}" dt="2022-08-15T18:37:45.599" v="1223" actId="571"/>
          <ac:picMkLst>
            <pc:docMk/>
            <pc:sldMk cId="2654485117" sldId="2042"/>
            <ac:picMk id="3" creationId="{E3D9EE5D-791D-FF7B-470D-72D45499F396}"/>
          </ac:picMkLst>
        </pc:picChg>
        <pc:picChg chg="mod">
          <ac:chgData name="Андрей Балашенко" userId="b3d74a55b40a416f" providerId="LiveId" clId="{3D81E511-1CE0-47D2-B99A-6583B535E1DD}" dt="2022-08-15T18:39:02.690" v="1246" actId="1076"/>
          <ac:picMkLst>
            <pc:docMk/>
            <pc:sldMk cId="2654485117" sldId="2042"/>
            <ac:picMk id="5" creationId="{EA80F7ED-63C6-EF48-9B73-E4111D834212}"/>
          </ac:picMkLst>
        </pc:picChg>
      </pc:sldChg>
      <pc:sldChg chg="addSp delSp modSp new mod setBg addAnim delAnim">
        <pc:chgData name="Андрей Балашенко" userId="b3d74a55b40a416f" providerId="LiveId" clId="{3D81E511-1CE0-47D2-B99A-6583B535E1DD}" dt="2022-08-14T08:55:24.200" v="823"/>
        <pc:sldMkLst>
          <pc:docMk/>
          <pc:sldMk cId="724776596" sldId="2043"/>
        </pc:sldMkLst>
        <pc:spChg chg="mod ord">
          <ac:chgData name="Андрей Балашенко" userId="b3d74a55b40a416f" providerId="LiveId" clId="{3D81E511-1CE0-47D2-B99A-6583B535E1DD}" dt="2022-08-14T08:55:24.200" v="822" actId="26606"/>
          <ac:spMkLst>
            <pc:docMk/>
            <pc:sldMk cId="724776596" sldId="2043"/>
            <ac:spMk id="2" creationId="{4B83A75B-EB87-1CF9-E04C-E45D5FB0B3DE}"/>
          </ac:spMkLst>
        </pc:spChg>
        <pc:spChg chg="del">
          <ac:chgData name="Андрей Балашенко" userId="b3d74a55b40a416f" providerId="LiveId" clId="{3D81E511-1CE0-47D2-B99A-6583B535E1DD}" dt="2022-08-14T08:11:12.280" v="726" actId="478"/>
          <ac:spMkLst>
            <pc:docMk/>
            <pc:sldMk cId="724776596" sldId="2043"/>
            <ac:spMk id="3" creationId="{000C4631-DB81-EE81-7586-05B80968F5BC}"/>
          </ac:spMkLst>
        </pc:spChg>
        <pc:spChg chg="add del">
          <ac:chgData name="Андрей Балашенко" userId="b3d74a55b40a416f" providerId="LiveId" clId="{3D81E511-1CE0-47D2-B99A-6583B535E1DD}" dt="2022-08-14T08:55:24.200" v="822" actId="26606"/>
          <ac:spMkLst>
            <pc:docMk/>
            <pc:sldMk cId="724776596" sldId="2043"/>
            <ac:spMk id="10" creationId="{6753252F-4873-4F63-801D-CC719279A7D5}"/>
          </ac:spMkLst>
        </pc:spChg>
        <pc:spChg chg="add del">
          <ac:chgData name="Андрей Балашенко" userId="b3d74a55b40a416f" providerId="LiveId" clId="{3D81E511-1CE0-47D2-B99A-6583B535E1DD}" dt="2022-08-14T08:55:24.200" v="822" actId="26606"/>
          <ac:spMkLst>
            <pc:docMk/>
            <pc:sldMk cId="724776596" sldId="2043"/>
            <ac:spMk id="12" creationId="{047C8CCB-F95D-4249-92DD-651249D3535A}"/>
          </ac:spMkLst>
        </pc:spChg>
        <pc:spChg chg="add del">
          <ac:chgData name="Андрей Балашенко" userId="b3d74a55b40a416f" providerId="LiveId" clId="{3D81E511-1CE0-47D2-B99A-6583B535E1DD}" dt="2022-08-14T08:55:06.680" v="813" actId="26606"/>
          <ac:spMkLst>
            <pc:docMk/>
            <pc:sldMk cId="724776596" sldId="2043"/>
            <ac:spMk id="17" creationId="{37C89E4B-3C9F-44B9-8B86-D9E3D112D8EC}"/>
          </ac:spMkLst>
        </pc:spChg>
        <pc:spChg chg="add del">
          <ac:chgData name="Андрей Балашенко" userId="b3d74a55b40a416f" providerId="LiveId" clId="{3D81E511-1CE0-47D2-B99A-6583B535E1DD}" dt="2022-08-14T08:55:08.743" v="815" actId="26606"/>
          <ac:spMkLst>
            <pc:docMk/>
            <pc:sldMk cId="724776596" sldId="2043"/>
            <ac:spMk id="23" creationId="{6753252F-4873-4F63-801D-CC719279A7D5}"/>
          </ac:spMkLst>
        </pc:spChg>
        <pc:spChg chg="add del">
          <ac:chgData name="Андрей Балашенко" userId="b3d74a55b40a416f" providerId="LiveId" clId="{3D81E511-1CE0-47D2-B99A-6583B535E1DD}" dt="2022-08-14T08:55:08.743" v="815" actId="26606"/>
          <ac:spMkLst>
            <pc:docMk/>
            <pc:sldMk cId="724776596" sldId="2043"/>
            <ac:spMk id="24" creationId="{047C8CCB-F95D-4249-92DD-651249D3535A}"/>
          </ac:spMkLst>
        </pc:spChg>
        <pc:spChg chg="add del">
          <ac:chgData name="Андрей Балашенко" userId="b3d74a55b40a416f" providerId="LiveId" clId="{3D81E511-1CE0-47D2-B99A-6583B535E1DD}" dt="2022-08-14T08:55:17.996" v="819" actId="26606"/>
          <ac:spMkLst>
            <pc:docMk/>
            <pc:sldMk cId="724776596" sldId="2043"/>
            <ac:spMk id="25" creationId="{F8260ED5-17F7-4158-B241-D51DD4CF1B7E}"/>
          </ac:spMkLst>
        </pc:spChg>
        <pc:spChg chg="add del">
          <ac:chgData name="Андрей Балашенко" userId="b3d74a55b40a416f" providerId="LiveId" clId="{3D81E511-1CE0-47D2-B99A-6583B535E1DD}" dt="2022-08-14T08:55:12.152" v="817" actId="26606"/>
          <ac:spMkLst>
            <pc:docMk/>
            <pc:sldMk cId="724776596" sldId="2043"/>
            <ac:spMk id="26" creationId="{A4AC5506-6312-4701-8D3C-40187889A947}"/>
          </ac:spMkLst>
        </pc:spChg>
        <pc:spChg chg="add del">
          <ac:chgData name="Андрей Балашенко" userId="b3d74a55b40a416f" providerId="LiveId" clId="{3D81E511-1CE0-47D2-B99A-6583B535E1DD}" dt="2022-08-14T08:55:17.996" v="819" actId="26606"/>
          <ac:spMkLst>
            <pc:docMk/>
            <pc:sldMk cId="724776596" sldId="2043"/>
            <ac:spMk id="28" creationId="{A8384FB5-9ADC-4DDC-881B-597D56F5B15D}"/>
          </ac:spMkLst>
        </pc:spChg>
        <pc:spChg chg="add del">
          <ac:chgData name="Андрей Балашенко" userId="b3d74a55b40a416f" providerId="LiveId" clId="{3D81E511-1CE0-47D2-B99A-6583B535E1DD}" dt="2022-08-14T08:55:17.996" v="819" actId="26606"/>
          <ac:spMkLst>
            <pc:docMk/>
            <pc:sldMk cId="724776596" sldId="2043"/>
            <ac:spMk id="29" creationId="{91E5A9A7-95C6-4F4F-B00E-C82E07FE62EF}"/>
          </ac:spMkLst>
        </pc:spChg>
        <pc:spChg chg="add del">
          <ac:chgData name="Андрей Балашенко" userId="b3d74a55b40a416f" providerId="LiveId" clId="{3D81E511-1CE0-47D2-B99A-6583B535E1DD}" dt="2022-08-14T08:55:17.996" v="819" actId="26606"/>
          <ac:spMkLst>
            <pc:docMk/>
            <pc:sldMk cId="724776596" sldId="2043"/>
            <ac:spMk id="30" creationId="{D07DD2DE-F619-49DD-B5E7-03A290FF4ED1}"/>
          </ac:spMkLst>
        </pc:spChg>
        <pc:spChg chg="add del">
          <ac:chgData name="Андрей Балашенко" userId="b3d74a55b40a416f" providerId="LiveId" clId="{3D81E511-1CE0-47D2-B99A-6583B535E1DD}" dt="2022-08-14T08:55:17.996" v="819" actId="26606"/>
          <ac:spMkLst>
            <pc:docMk/>
            <pc:sldMk cId="724776596" sldId="2043"/>
            <ac:spMk id="31" creationId="{85149191-5F60-4A28-AAFF-039F96B0F3EC}"/>
          </ac:spMkLst>
        </pc:spChg>
        <pc:spChg chg="add del">
          <ac:chgData name="Андрей Балашенко" userId="b3d74a55b40a416f" providerId="LiveId" clId="{3D81E511-1CE0-47D2-B99A-6583B535E1DD}" dt="2022-08-14T08:55:24.197" v="821" actId="26606"/>
          <ac:spMkLst>
            <pc:docMk/>
            <pc:sldMk cId="724776596" sldId="2043"/>
            <ac:spMk id="33" creationId="{A4AC5506-6312-4701-8D3C-40187889A947}"/>
          </ac:spMkLst>
        </pc:spChg>
        <pc:spChg chg="add">
          <ac:chgData name="Андрей Балашенко" userId="b3d74a55b40a416f" providerId="LiveId" clId="{3D81E511-1CE0-47D2-B99A-6583B535E1DD}" dt="2022-08-14T08:55:24.200" v="822" actId="26606"/>
          <ac:spMkLst>
            <pc:docMk/>
            <pc:sldMk cId="724776596" sldId="2043"/>
            <ac:spMk id="35" creationId="{87CC2527-562A-4F69-B487-4371E5B243E7}"/>
          </ac:spMkLst>
        </pc:spChg>
        <pc:picChg chg="add del mod">
          <ac:chgData name="Андрей Балашенко" userId="b3d74a55b40a416f" providerId="LiveId" clId="{3D81E511-1CE0-47D2-B99A-6583B535E1DD}" dt="2022-08-14T08:52:03.780" v="805" actId="478"/>
          <ac:picMkLst>
            <pc:docMk/>
            <pc:sldMk cId="724776596" sldId="2043"/>
            <ac:picMk id="5" creationId="{01E75E25-DF39-0F75-D516-F8FB8EE169B1}"/>
          </ac:picMkLst>
        </pc:picChg>
        <pc:picChg chg="add del">
          <ac:chgData name="Андрей Балашенко" userId="b3d74a55b40a416f" providerId="LiveId" clId="{3D81E511-1CE0-47D2-B99A-6583B535E1DD}" dt="2022-08-14T08:54:46.941" v="807" actId="22"/>
          <ac:picMkLst>
            <pc:docMk/>
            <pc:sldMk cId="724776596" sldId="2043"/>
            <ac:picMk id="7" creationId="{E2DE9589-2EF7-7AAB-A351-8812D85D03EB}"/>
          </ac:picMkLst>
        </pc:picChg>
        <pc:picChg chg="add mod">
          <ac:chgData name="Андрей Балашенко" userId="b3d74a55b40a416f" providerId="LiveId" clId="{3D81E511-1CE0-47D2-B99A-6583B535E1DD}" dt="2022-08-14T08:55:24.200" v="822" actId="26606"/>
          <ac:picMkLst>
            <pc:docMk/>
            <pc:sldMk cId="724776596" sldId="2043"/>
            <ac:picMk id="9" creationId="{AA05D959-444F-EC1A-F02E-AA59DD44C3AF}"/>
          </ac:picMkLst>
        </pc:picChg>
        <pc:cxnChg chg="add del">
          <ac:chgData name="Андрей Балашенко" userId="b3d74a55b40a416f" providerId="LiveId" clId="{3D81E511-1CE0-47D2-B99A-6583B535E1DD}" dt="2022-08-14T08:55:06.680" v="813" actId="26606"/>
          <ac:cxnSpMkLst>
            <pc:docMk/>
            <pc:sldMk cId="724776596" sldId="2043"/>
            <ac:cxnSpMk id="19" creationId="{AA2EAA10-076F-46BD-8F0F-B9A2FB77A85C}"/>
          </ac:cxnSpMkLst>
        </pc:cxnChg>
        <pc:cxnChg chg="add del">
          <ac:chgData name="Андрей Балашенко" userId="b3d74a55b40a416f" providerId="LiveId" clId="{3D81E511-1CE0-47D2-B99A-6583B535E1DD}" dt="2022-08-14T08:55:06.680" v="813" actId="26606"/>
          <ac:cxnSpMkLst>
            <pc:docMk/>
            <pc:sldMk cId="724776596" sldId="2043"/>
            <ac:cxnSpMk id="21" creationId="{D891E407-403B-4764-86C9-33A56D3BCAA3}"/>
          </ac:cxnSpMkLst>
        </pc:cxnChg>
        <pc:cxnChg chg="add">
          <ac:chgData name="Андрей Балашенко" userId="b3d74a55b40a416f" providerId="LiveId" clId="{3D81E511-1CE0-47D2-B99A-6583B535E1DD}" dt="2022-08-14T08:55:24.200" v="822" actId="26606"/>
          <ac:cxnSpMkLst>
            <pc:docMk/>
            <pc:sldMk cId="724776596" sldId="2043"/>
            <ac:cxnSpMk id="36" creationId="{BCDAEC91-5BCE-4B55-9CC0-43EF94CB734B}"/>
          </ac:cxnSpMkLst>
        </pc:cxnChg>
      </pc:sldChg>
      <pc:sldChg chg="addSp delSp modSp new del mod setBg addAnim delAnim setClrOvrMap">
        <pc:chgData name="Андрей Балашенко" userId="b3d74a55b40a416f" providerId="LiveId" clId="{3D81E511-1CE0-47D2-B99A-6583B535E1DD}" dt="2022-08-15T18:31:31.350" v="1069" actId="2696"/>
        <pc:sldMkLst>
          <pc:docMk/>
          <pc:sldMk cId="1259344153" sldId="2044"/>
        </pc:sldMkLst>
        <pc:spChg chg="mod ord">
          <ac:chgData name="Андрей Балашенко" userId="b3d74a55b40a416f" providerId="LiveId" clId="{3D81E511-1CE0-47D2-B99A-6583B535E1DD}" dt="2022-08-14T08:13:15.451" v="777" actId="26606"/>
          <ac:spMkLst>
            <pc:docMk/>
            <pc:sldMk cId="1259344153" sldId="2044"/>
            <ac:spMk id="2" creationId="{7EF0A14B-3615-EEF2-A45E-5D52A72330CA}"/>
          </ac:spMkLst>
        </pc:spChg>
        <pc:spChg chg="del">
          <ac:chgData name="Андрей Балашенко" userId="b3d74a55b40a416f" providerId="LiveId" clId="{3D81E511-1CE0-47D2-B99A-6583B535E1DD}" dt="2022-08-14T08:12:41.013" v="763" actId="478"/>
          <ac:spMkLst>
            <pc:docMk/>
            <pc:sldMk cId="1259344153" sldId="2044"/>
            <ac:spMk id="3" creationId="{15A12032-6ADB-B4CA-179F-C3D4E42DC2D9}"/>
          </ac:spMkLst>
        </pc:spChg>
        <pc:spChg chg="add del">
          <ac:chgData name="Андрей Балашенко" userId="b3d74a55b40a416f" providerId="LiveId" clId="{3D81E511-1CE0-47D2-B99A-6583B535E1DD}" dt="2022-08-14T08:13:08.654" v="769" actId="26606"/>
          <ac:spMkLst>
            <pc:docMk/>
            <pc:sldMk cId="1259344153" sldId="2044"/>
            <ac:spMk id="10" creationId="{0671A8AE-40A1-4631-A6B8-581AFF065482}"/>
          </ac:spMkLst>
        </pc:spChg>
        <pc:spChg chg="add del">
          <ac:chgData name="Андрей Балашенко" userId="b3d74a55b40a416f" providerId="LiveId" clId="{3D81E511-1CE0-47D2-B99A-6583B535E1DD}" dt="2022-08-14T08:13:08.654" v="769" actId="26606"/>
          <ac:spMkLst>
            <pc:docMk/>
            <pc:sldMk cId="1259344153" sldId="2044"/>
            <ac:spMk id="12" creationId="{AB58EF07-17C2-48CF-ABB0-EEF1F17CB8F0}"/>
          </ac:spMkLst>
        </pc:spChg>
        <pc:spChg chg="add del">
          <ac:chgData name="Андрей Балашенко" userId="b3d74a55b40a416f" providerId="LiveId" clId="{3D81E511-1CE0-47D2-B99A-6583B535E1DD}" dt="2022-08-14T08:13:08.654" v="769" actId="26606"/>
          <ac:spMkLst>
            <pc:docMk/>
            <pc:sldMk cId="1259344153" sldId="2044"/>
            <ac:spMk id="14" creationId="{AF2F604E-43BE-4DC3-B983-E071523364F8}"/>
          </ac:spMkLst>
        </pc:spChg>
        <pc:spChg chg="add del">
          <ac:chgData name="Андрей Балашенко" userId="b3d74a55b40a416f" providerId="LiveId" clId="{3D81E511-1CE0-47D2-B99A-6583B535E1DD}" dt="2022-08-14T08:13:08.654" v="769" actId="26606"/>
          <ac:spMkLst>
            <pc:docMk/>
            <pc:sldMk cId="1259344153" sldId="2044"/>
            <ac:spMk id="16" creationId="{08C9B587-E65E-4B52-B37C-ABEBB6E87928}"/>
          </ac:spMkLst>
        </pc:spChg>
        <pc:spChg chg="add del">
          <ac:chgData name="Андрей Балашенко" userId="b3d74a55b40a416f" providerId="LiveId" clId="{3D81E511-1CE0-47D2-B99A-6583B535E1DD}" dt="2022-08-14T08:13:10.316" v="771" actId="26606"/>
          <ac:spMkLst>
            <pc:docMk/>
            <pc:sldMk cId="1259344153" sldId="2044"/>
            <ac:spMk id="18" creationId="{71B2258F-86CA-4D4D-8270-BC05FCDEBFB3}"/>
          </ac:spMkLst>
        </pc:spChg>
        <pc:spChg chg="add del">
          <ac:chgData name="Андрей Балашенко" userId="b3d74a55b40a416f" providerId="LiveId" clId="{3D81E511-1CE0-47D2-B99A-6583B535E1DD}" dt="2022-08-14T08:13:12.827" v="774" actId="26606"/>
          <ac:spMkLst>
            <pc:docMk/>
            <pc:sldMk cId="1259344153" sldId="2044"/>
            <ac:spMk id="20" creationId="{C1DD1A8A-57D5-4A81-AD04-532B043C5611}"/>
          </ac:spMkLst>
        </pc:spChg>
        <pc:spChg chg="add del">
          <ac:chgData name="Андрей Балашенко" userId="b3d74a55b40a416f" providerId="LiveId" clId="{3D81E511-1CE0-47D2-B99A-6583B535E1DD}" dt="2022-08-14T08:13:12.827" v="774" actId="26606"/>
          <ac:spMkLst>
            <pc:docMk/>
            <pc:sldMk cId="1259344153" sldId="2044"/>
            <ac:spMk id="21" creationId="{007891EC-4501-44ED-A8C8-B11B6DB767AB}"/>
          </ac:spMkLst>
        </pc:spChg>
        <pc:spChg chg="add del">
          <ac:chgData name="Андрей Балашенко" userId="b3d74a55b40a416f" providerId="LiveId" clId="{3D81E511-1CE0-47D2-B99A-6583B535E1DD}" dt="2022-08-14T08:13:15.444" v="776" actId="26606"/>
          <ac:spMkLst>
            <pc:docMk/>
            <pc:sldMk cId="1259344153" sldId="2044"/>
            <ac:spMk id="23" creationId="{0671A8AE-40A1-4631-A6B8-581AFF065482}"/>
          </ac:spMkLst>
        </pc:spChg>
        <pc:spChg chg="add del">
          <ac:chgData name="Андрей Балашенко" userId="b3d74a55b40a416f" providerId="LiveId" clId="{3D81E511-1CE0-47D2-B99A-6583B535E1DD}" dt="2022-08-14T08:13:15.444" v="776" actId="26606"/>
          <ac:spMkLst>
            <pc:docMk/>
            <pc:sldMk cId="1259344153" sldId="2044"/>
            <ac:spMk id="24" creationId="{AB58EF07-17C2-48CF-ABB0-EEF1F17CB8F0}"/>
          </ac:spMkLst>
        </pc:spChg>
        <pc:spChg chg="add del">
          <ac:chgData name="Андрей Балашенко" userId="b3d74a55b40a416f" providerId="LiveId" clId="{3D81E511-1CE0-47D2-B99A-6583B535E1DD}" dt="2022-08-14T08:13:15.444" v="776" actId="26606"/>
          <ac:spMkLst>
            <pc:docMk/>
            <pc:sldMk cId="1259344153" sldId="2044"/>
            <ac:spMk id="25" creationId="{AF2F604E-43BE-4DC3-B983-E071523364F8}"/>
          </ac:spMkLst>
        </pc:spChg>
        <pc:spChg chg="add del">
          <ac:chgData name="Андрей Балашенко" userId="b3d74a55b40a416f" providerId="LiveId" clId="{3D81E511-1CE0-47D2-B99A-6583B535E1DD}" dt="2022-08-14T08:13:15.444" v="776" actId="26606"/>
          <ac:spMkLst>
            <pc:docMk/>
            <pc:sldMk cId="1259344153" sldId="2044"/>
            <ac:spMk id="26" creationId="{08C9B587-E65E-4B52-B37C-ABEBB6E87928}"/>
          </ac:spMkLst>
        </pc:spChg>
        <pc:spChg chg="add">
          <ac:chgData name="Андрей Балашенко" userId="b3d74a55b40a416f" providerId="LiveId" clId="{3D81E511-1CE0-47D2-B99A-6583B535E1DD}" dt="2022-08-14T08:13:15.451" v="777" actId="26606"/>
          <ac:spMkLst>
            <pc:docMk/>
            <pc:sldMk cId="1259344153" sldId="2044"/>
            <ac:spMk id="28" creationId="{37C89E4B-3C9F-44B9-8B86-D9E3D112D8EC}"/>
          </ac:spMkLst>
        </pc:spChg>
        <pc:picChg chg="add mod">
          <ac:chgData name="Андрей Балашенко" userId="b3d74a55b40a416f" providerId="LiveId" clId="{3D81E511-1CE0-47D2-B99A-6583B535E1DD}" dt="2022-08-14T09:33:53.922" v="864" actId="1076"/>
          <ac:picMkLst>
            <pc:docMk/>
            <pc:sldMk cId="1259344153" sldId="2044"/>
            <ac:picMk id="5" creationId="{1B2583AA-FF58-DE43-941B-5A2C0FAA2F70}"/>
          </ac:picMkLst>
        </pc:picChg>
        <pc:cxnChg chg="add">
          <ac:chgData name="Андрей Балашенко" userId="b3d74a55b40a416f" providerId="LiveId" clId="{3D81E511-1CE0-47D2-B99A-6583B535E1DD}" dt="2022-08-14T08:13:15.451" v="777" actId="26606"/>
          <ac:cxnSpMkLst>
            <pc:docMk/>
            <pc:sldMk cId="1259344153" sldId="2044"/>
            <ac:cxnSpMk id="29" creationId="{AA2EAA10-076F-46BD-8F0F-B9A2FB77A85C}"/>
          </ac:cxnSpMkLst>
        </pc:cxnChg>
        <pc:cxnChg chg="add">
          <ac:chgData name="Андрей Балашенко" userId="b3d74a55b40a416f" providerId="LiveId" clId="{3D81E511-1CE0-47D2-B99A-6583B535E1DD}" dt="2022-08-14T08:13:15.451" v="777" actId="26606"/>
          <ac:cxnSpMkLst>
            <pc:docMk/>
            <pc:sldMk cId="1259344153" sldId="2044"/>
            <ac:cxnSpMk id="30" creationId="{D891E407-403B-4764-86C9-33A56D3BCAA3}"/>
          </ac:cxnSpMkLst>
        </pc:cxnChg>
      </pc:sldChg>
      <pc:sldChg chg="addSp delSp modSp new mod setBg addAnim">
        <pc:chgData name="Андрей Балашенко" userId="b3d74a55b40a416f" providerId="LiveId" clId="{3D81E511-1CE0-47D2-B99A-6583B535E1DD}" dt="2022-08-15T18:49:06.687" v="1392" actId="14100"/>
        <pc:sldMkLst>
          <pc:docMk/>
          <pc:sldMk cId="3994207749" sldId="2045"/>
        </pc:sldMkLst>
        <pc:spChg chg="mod ord">
          <ac:chgData name="Андрей Балашенко" userId="b3d74a55b40a416f" providerId="LiveId" clId="{3D81E511-1CE0-47D2-B99A-6583B535E1DD}" dt="2022-08-15T18:47:22.730" v="1354" actId="1076"/>
          <ac:spMkLst>
            <pc:docMk/>
            <pc:sldMk cId="3994207749" sldId="2045"/>
            <ac:spMk id="2" creationId="{8E8A216F-5AA0-B73B-E9F7-627E163BF43D}"/>
          </ac:spMkLst>
        </pc:spChg>
        <pc:spChg chg="del mod">
          <ac:chgData name="Андрей Балашенко" userId="b3d74a55b40a416f" providerId="LiveId" clId="{3D81E511-1CE0-47D2-B99A-6583B535E1DD}" dt="2022-08-14T08:50:08.758" v="784" actId="21"/>
          <ac:spMkLst>
            <pc:docMk/>
            <pc:sldMk cId="3994207749" sldId="2045"/>
            <ac:spMk id="3" creationId="{D68C44C1-FBE9-D4EC-E9F4-59B13A8F4E77}"/>
          </ac:spMkLst>
        </pc:spChg>
        <pc:spChg chg="add del">
          <ac:chgData name="Андрей Балашенко" userId="b3d74a55b40a416f" providerId="LiveId" clId="{3D81E511-1CE0-47D2-B99A-6583B535E1DD}" dt="2022-08-15T18:44:55.096" v="1304" actId="26606"/>
          <ac:spMkLst>
            <pc:docMk/>
            <pc:sldMk cId="3994207749" sldId="2045"/>
            <ac:spMk id="10" creationId="{87CC2527-562A-4F69-B487-4371E5B243E7}"/>
          </ac:spMkLst>
        </pc:spChg>
        <pc:spChg chg="add mod">
          <ac:chgData name="Андрей Балашенко" userId="b3d74a55b40a416f" providerId="LiveId" clId="{3D81E511-1CE0-47D2-B99A-6583B535E1DD}" dt="2022-08-15T18:49:06.687" v="1392" actId="14100"/>
          <ac:spMkLst>
            <pc:docMk/>
            <pc:sldMk cId="3994207749" sldId="2045"/>
            <ac:spMk id="13" creationId="{4BF85691-6BFA-E0CC-BEC5-8BF0BA89FEB4}"/>
          </ac:spMkLst>
        </pc:spChg>
        <pc:spChg chg="add del">
          <ac:chgData name="Андрей Балашенко" userId="b3d74a55b40a416f" providerId="LiveId" clId="{3D81E511-1CE0-47D2-B99A-6583B535E1DD}" dt="2022-08-15T18:44:47.333" v="1300" actId="26606"/>
          <ac:spMkLst>
            <pc:docMk/>
            <pc:sldMk cId="3994207749" sldId="2045"/>
            <ac:spMk id="17" creationId="{C1DD1A8A-57D5-4A81-AD04-532B043C5611}"/>
          </ac:spMkLst>
        </pc:spChg>
        <pc:spChg chg="add del">
          <ac:chgData name="Андрей Балашенко" userId="b3d74a55b40a416f" providerId="LiveId" clId="{3D81E511-1CE0-47D2-B99A-6583B535E1DD}" dt="2022-08-15T18:44:47.333" v="1300" actId="26606"/>
          <ac:spMkLst>
            <pc:docMk/>
            <pc:sldMk cId="3994207749" sldId="2045"/>
            <ac:spMk id="19" creationId="{007891EC-4501-44ED-A8C8-B11B6DB767AB}"/>
          </ac:spMkLst>
        </pc:spChg>
        <pc:spChg chg="add del">
          <ac:chgData name="Андрей Балашенко" userId="b3d74a55b40a416f" providerId="LiveId" clId="{3D81E511-1CE0-47D2-B99A-6583B535E1DD}" dt="2022-08-15T18:44:55.096" v="1304" actId="26606"/>
          <ac:spMkLst>
            <pc:docMk/>
            <pc:sldMk cId="3994207749" sldId="2045"/>
            <ac:spMk id="21" creationId="{87CC2527-562A-4F69-B487-4371E5B243E7}"/>
          </ac:spMkLst>
        </pc:spChg>
        <pc:picChg chg="add mod ord">
          <ac:chgData name="Андрей Балашенко" userId="b3d74a55b40a416f" providerId="LiveId" clId="{3D81E511-1CE0-47D2-B99A-6583B535E1DD}" dt="2022-08-15T18:47:26.879" v="1355" actId="1076"/>
          <ac:picMkLst>
            <pc:docMk/>
            <pc:sldMk cId="3994207749" sldId="2045"/>
            <ac:picMk id="3" creationId="{A5257F83-476A-5045-0732-1993434A0D57}"/>
          </ac:picMkLst>
        </pc:picChg>
        <pc:picChg chg="add del mod">
          <ac:chgData name="Андрей Балашенко" userId="b3d74a55b40a416f" providerId="LiveId" clId="{3D81E511-1CE0-47D2-B99A-6583B535E1DD}" dt="2022-08-15T18:44:21.246" v="1291" actId="478"/>
          <ac:picMkLst>
            <pc:docMk/>
            <pc:sldMk cId="3994207749" sldId="2045"/>
            <ac:picMk id="5" creationId="{329A6AAD-E109-12CB-D145-E0BC7FADC0AF}"/>
          </ac:picMkLst>
        </pc:picChg>
        <pc:picChg chg="add del">
          <ac:chgData name="Андрей Балашенко" userId="b3d74a55b40a416f" providerId="LiveId" clId="{3D81E511-1CE0-47D2-B99A-6583B535E1DD}" dt="2022-08-15T18:44:19.090" v="1290" actId="22"/>
          <ac:picMkLst>
            <pc:docMk/>
            <pc:sldMk cId="3994207749" sldId="2045"/>
            <ac:picMk id="6" creationId="{78AB98F6-95B3-2137-7238-3DAA287DA1E0}"/>
          </ac:picMkLst>
        </pc:picChg>
        <pc:picChg chg="add del">
          <ac:chgData name="Андрей Балашенко" userId="b3d74a55b40a416f" providerId="LiveId" clId="{3D81E511-1CE0-47D2-B99A-6583B535E1DD}" dt="2022-08-14T09:45:54.855" v="1015" actId="22"/>
          <ac:picMkLst>
            <pc:docMk/>
            <pc:sldMk cId="3994207749" sldId="2045"/>
            <ac:picMk id="7" creationId="{BBF9C2F2-C84E-29E3-FF62-FF3A4AB9E4DC}"/>
          </ac:picMkLst>
        </pc:picChg>
        <pc:picChg chg="add del">
          <ac:chgData name="Андрей Балашенко" userId="b3d74a55b40a416f" providerId="LiveId" clId="{3D81E511-1CE0-47D2-B99A-6583B535E1DD}" dt="2022-08-15T18:44:24.130" v="1293" actId="22"/>
          <ac:picMkLst>
            <pc:docMk/>
            <pc:sldMk cId="3994207749" sldId="2045"/>
            <ac:picMk id="8" creationId="{43A2FF38-4802-9B41-3920-E1E78A72C418}"/>
          </ac:picMkLst>
        </pc:picChg>
        <pc:picChg chg="add mod ord">
          <ac:chgData name="Андрей Балашенко" userId="b3d74a55b40a416f" providerId="LiveId" clId="{3D81E511-1CE0-47D2-B99A-6583B535E1DD}" dt="2022-08-15T18:48:48.134" v="1391" actId="1076"/>
          <ac:picMkLst>
            <pc:docMk/>
            <pc:sldMk cId="3994207749" sldId="2045"/>
            <ac:picMk id="11" creationId="{5294F7BA-C591-2B30-88C7-F1E8F8DAD695}"/>
          </ac:picMkLst>
        </pc:picChg>
        <pc:picChg chg="add del">
          <ac:chgData name="Андрей Балашенко" userId="b3d74a55b40a416f" providerId="LiveId" clId="{3D81E511-1CE0-47D2-B99A-6583B535E1DD}" dt="2022-08-15T18:48:41.982" v="1387" actId="22"/>
          <ac:picMkLst>
            <pc:docMk/>
            <pc:sldMk cId="3994207749" sldId="2045"/>
            <ac:picMk id="15" creationId="{51A8DDAC-E5DE-33C0-DA6A-F07DEDF6F511}"/>
          </ac:picMkLst>
        </pc:picChg>
        <pc:picChg chg="add del">
          <ac:chgData name="Андрей Балашенко" userId="b3d74a55b40a416f" providerId="LiveId" clId="{3D81E511-1CE0-47D2-B99A-6583B535E1DD}" dt="2022-08-15T18:48:45.705" v="1389" actId="22"/>
          <ac:picMkLst>
            <pc:docMk/>
            <pc:sldMk cId="3994207749" sldId="2045"/>
            <ac:picMk id="18" creationId="{B8B430CA-5796-06EF-1FC4-971CF5C12A39}"/>
          </ac:picMkLst>
        </pc:picChg>
        <pc:cxnChg chg="add del">
          <ac:chgData name="Андрей Балашенко" userId="b3d74a55b40a416f" providerId="LiveId" clId="{3D81E511-1CE0-47D2-B99A-6583B535E1DD}" dt="2022-08-15T18:44:55.096" v="1304" actId="26606"/>
          <ac:cxnSpMkLst>
            <pc:docMk/>
            <pc:sldMk cId="3994207749" sldId="2045"/>
            <ac:cxnSpMk id="12" creationId="{BCDAEC91-5BCE-4B55-9CC0-43EF94CB734B}"/>
          </ac:cxnSpMkLst>
        </pc:cxnChg>
        <pc:cxnChg chg="add del">
          <ac:chgData name="Андрей Балашенко" userId="b3d74a55b40a416f" providerId="LiveId" clId="{3D81E511-1CE0-47D2-B99A-6583B535E1DD}" dt="2022-08-15T18:44:55.096" v="1304" actId="26606"/>
          <ac:cxnSpMkLst>
            <pc:docMk/>
            <pc:sldMk cId="3994207749" sldId="2045"/>
            <ac:cxnSpMk id="22" creationId="{BCDAEC91-5BCE-4B55-9CC0-43EF94CB734B}"/>
          </ac:cxnSpMkLst>
        </pc:cxnChg>
      </pc:sldChg>
      <pc:sldChg chg="addSp delSp modSp new mod setBg addAnim">
        <pc:chgData name="Андрей Балашенко" userId="b3d74a55b40a416f" providerId="LiveId" clId="{3D81E511-1CE0-47D2-B99A-6583B535E1DD}" dt="2022-08-14T09:32:41.920" v="863" actId="1036"/>
        <pc:sldMkLst>
          <pc:docMk/>
          <pc:sldMk cId="2333564442" sldId="2046"/>
        </pc:sldMkLst>
        <pc:spChg chg="mod ord">
          <ac:chgData name="Андрей Балашенко" userId="b3d74a55b40a416f" providerId="LiveId" clId="{3D81E511-1CE0-47D2-B99A-6583B535E1DD}" dt="2022-08-14T09:31:37.385" v="857" actId="26606"/>
          <ac:spMkLst>
            <pc:docMk/>
            <pc:sldMk cId="2333564442" sldId="2046"/>
            <ac:spMk id="2" creationId="{0D110750-AA01-A74A-38FC-FA49FD1FF7AF}"/>
          </ac:spMkLst>
        </pc:spChg>
        <pc:spChg chg="add del">
          <ac:chgData name="Андрей Балашенко" userId="b3d74a55b40a416f" providerId="LiveId" clId="{3D81E511-1CE0-47D2-B99A-6583B535E1DD}" dt="2022-08-14T09:31:19.935" v="851" actId="26606"/>
          <ac:spMkLst>
            <pc:docMk/>
            <pc:sldMk cId="2333564442" sldId="2046"/>
            <ac:spMk id="3" creationId="{C396D95D-5177-C4A7-CE8A-301AF4BB8515}"/>
          </ac:spMkLst>
        </pc:spChg>
        <pc:spChg chg="add del">
          <ac:chgData name="Андрей Балашенко" userId="b3d74a55b40a416f" providerId="LiveId" clId="{3D81E511-1CE0-47D2-B99A-6583B535E1DD}" dt="2022-08-14T09:31:19.933" v="850" actId="26606"/>
          <ac:spMkLst>
            <pc:docMk/>
            <pc:sldMk cId="2333564442" sldId="2046"/>
            <ac:spMk id="10" creationId="{A4AC5506-6312-4701-8D3C-40187889A947}"/>
          </ac:spMkLst>
        </pc:spChg>
        <pc:spChg chg="add del">
          <ac:chgData name="Андрей Балашенко" userId="b3d74a55b40a416f" providerId="LiveId" clId="{3D81E511-1CE0-47D2-B99A-6583B535E1DD}" dt="2022-08-14T09:31:37.385" v="857" actId="26606"/>
          <ac:spMkLst>
            <pc:docMk/>
            <pc:sldMk cId="2333564442" sldId="2046"/>
            <ac:spMk id="12" creationId="{42A5316D-ED2F-4F89-B4B4-8D9240B1A348}"/>
          </ac:spMkLst>
        </pc:spChg>
        <pc:spChg chg="add del">
          <ac:chgData name="Андрей Балашенко" userId="b3d74a55b40a416f" providerId="LiveId" clId="{3D81E511-1CE0-47D2-B99A-6583B535E1DD}" dt="2022-08-14T09:31:26.012" v="852" actId="478"/>
          <ac:spMkLst>
            <pc:docMk/>
            <pc:sldMk cId="2333564442" sldId="2046"/>
            <ac:spMk id="13" creationId="{C396D95D-5177-C4A7-CE8A-301AF4BB8515}"/>
          </ac:spMkLst>
        </pc:spChg>
        <pc:spChg chg="add">
          <ac:chgData name="Андрей Балашенко" userId="b3d74a55b40a416f" providerId="LiveId" clId="{3D81E511-1CE0-47D2-B99A-6583B535E1DD}" dt="2022-08-14T09:31:37.385" v="857" actId="26606"/>
          <ac:spMkLst>
            <pc:docMk/>
            <pc:sldMk cId="2333564442" sldId="2046"/>
            <ac:spMk id="17" creationId="{87CC2527-562A-4F69-B487-4371E5B243E7}"/>
          </ac:spMkLst>
        </pc:spChg>
        <pc:picChg chg="add mod">
          <ac:chgData name="Андрей Балашенко" userId="b3d74a55b40a416f" providerId="LiveId" clId="{3D81E511-1CE0-47D2-B99A-6583B535E1DD}" dt="2022-08-14T09:31:37.385" v="857" actId="26606"/>
          <ac:picMkLst>
            <pc:docMk/>
            <pc:sldMk cId="2333564442" sldId="2046"/>
            <ac:picMk id="5" creationId="{925CCBD7-0675-EDDB-5331-9EFB90414BD8}"/>
          </ac:picMkLst>
        </pc:picChg>
        <pc:picChg chg="add mod">
          <ac:chgData name="Андрей Балашенко" userId="b3d74a55b40a416f" providerId="LiveId" clId="{3D81E511-1CE0-47D2-B99A-6583B535E1DD}" dt="2022-08-14T09:32:41.920" v="863" actId="1036"/>
          <ac:picMkLst>
            <pc:docMk/>
            <pc:sldMk cId="2333564442" sldId="2046"/>
            <ac:picMk id="7" creationId="{B71DC89F-1EB5-C4B6-485A-218DCFD5F2A9}"/>
          </ac:picMkLst>
        </pc:picChg>
        <pc:cxnChg chg="add">
          <ac:chgData name="Андрей Балашенко" userId="b3d74a55b40a416f" providerId="LiveId" clId="{3D81E511-1CE0-47D2-B99A-6583B535E1DD}" dt="2022-08-14T09:31:37.385" v="857" actId="26606"/>
          <ac:cxnSpMkLst>
            <pc:docMk/>
            <pc:sldMk cId="2333564442" sldId="2046"/>
            <ac:cxnSpMk id="19" creationId="{BCDAEC91-5BCE-4B55-9CC0-43EF94CB734B}"/>
          </ac:cxnSpMkLst>
        </pc:cxnChg>
      </pc:sldChg>
      <pc:sldChg chg="addSp delSp modSp new mod setBg">
        <pc:chgData name="Андрей Балашенко" userId="b3d74a55b40a416f" providerId="LiveId" clId="{3D81E511-1CE0-47D2-B99A-6583B535E1DD}" dt="2022-08-14T09:35:23.844" v="895" actId="26606"/>
        <pc:sldMkLst>
          <pc:docMk/>
          <pc:sldMk cId="2142079141" sldId="2047"/>
        </pc:sldMkLst>
        <pc:spChg chg="mod">
          <ac:chgData name="Андрей Балашенко" userId="b3d74a55b40a416f" providerId="LiveId" clId="{3D81E511-1CE0-47D2-B99A-6583B535E1DD}" dt="2022-08-14T09:35:23.844" v="895" actId="26606"/>
          <ac:spMkLst>
            <pc:docMk/>
            <pc:sldMk cId="2142079141" sldId="2047"/>
            <ac:spMk id="2" creationId="{4D8715C0-8C1D-708F-6B3A-A46BC014638E}"/>
          </ac:spMkLst>
        </pc:spChg>
        <pc:spChg chg="del">
          <ac:chgData name="Андрей Балашенко" userId="b3d74a55b40a416f" providerId="LiveId" clId="{3D81E511-1CE0-47D2-B99A-6583B535E1DD}" dt="2022-08-14T09:35:19.924" v="892" actId="478"/>
          <ac:spMkLst>
            <pc:docMk/>
            <pc:sldMk cId="2142079141" sldId="2047"/>
            <ac:spMk id="3" creationId="{4D7D2900-3E48-BDF5-BB7E-4165CCCF3982}"/>
          </ac:spMkLst>
        </pc:spChg>
        <pc:spChg chg="add">
          <ac:chgData name="Андрей Балашенко" userId="b3d74a55b40a416f" providerId="LiveId" clId="{3D81E511-1CE0-47D2-B99A-6583B535E1DD}" dt="2022-08-14T09:35:23.844" v="895" actId="26606"/>
          <ac:spMkLst>
            <pc:docMk/>
            <pc:sldMk cId="2142079141" sldId="2047"/>
            <ac:spMk id="14" creationId="{7F57BEA8-497D-4AA8-8A18-BDCD696B25FE}"/>
          </ac:spMkLst>
        </pc:spChg>
        <pc:picChg chg="add del mod">
          <ac:chgData name="Андрей Балашенко" userId="b3d74a55b40a416f" providerId="LiveId" clId="{3D81E511-1CE0-47D2-B99A-6583B535E1DD}" dt="2022-08-14T09:35:16.828" v="891" actId="478"/>
          <ac:picMkLst>
            <pc:docMk/>
            <pc:sldMk cId="2142079141" sldId="2047"/>
            <ac:picMk id="5" creationId="{154271B7-57C0-BAF6-AAE8-E55423F56D42}"/>
          </ac:picMkLst>
        </pc:picChg>
        <pc:picChg chg="add mod">
          <ac:chgData name="Андрей Балашенко" userId="b3d74a55b40a416f" providerId="LiveId" clId="{3D81E511-1CE0-47D2-B99A-6583B535E1DD}" dt="2022-08-14T09:35:23.844" v="895" actId="26606"/>
          <ac:picMkLst>
            <pc:docMk/>
            <pc:sldMk cId="2142079141" sldId="2047"/>
            <ac:picMk id="7" creationId="{7D63CD01-DC67-5EBD-015F-BC947E47FA75}"/>
          </ac:picMkLst>
        </pc:picChg>
        <pc:cxnChg chg="add">
          <ac:chgData name="Андрей Балашенко" userId="b3d74a55b40a416f" providerId="LiveId" clId="{3D81E511-1CE0-47D2-B99A-6583B535E1DD}" dt="2022-08-14T09:35:23.844" v="895" actId="26606"/>
          <ac:cxnSpMkLst>
            <pc:docMk/>
            <pc:sldMk cId="2142079141" sldId="2047"/>
            <ac:cxnSpMk id="12" creationId="{D2E961F1-4A28-4A5F-BBD4-6E400E5E6C75}"/>
          </ac:cxnSpMkLst>
        </pc:cxnChg>
        <pc:cxnChg chg="add">
          <ac:chgData name="Андрей Балашенко" userId="b3d74a55b40a416f" providerId="LiveId" clId="{3D81E511-1CE0-47D2-B99A-6583B535E1DD}" dt="2022-08-14T09:35:23.844" v="895" actId="26606"/>
          <ac:cxnSpMkLst>
            <pc:docMk/>
            <pc:sldMk cId="2142079141" sldId="2047"/>
            <ac:cxnSpMk id="16" creationId="{A82415D3-DDE5-4D63-8CB3-23A5EC581B27}"/>
          </ac:cxnSpMkLst>
        </pc:cxnChg>
        <pc:cxnChg chg="add">
          <ac:chgData name="Андрей Балашенко" userId="b3d74a55b40a416f" providerId="LiveId" clId="{3D81E511-1CE0-47D2-B99A-6583B535E1DD}" dt="2022-08-14T09:35:23.844" v="895" actId="26606"/>
          <ac:cxnSpMkLst>
            <pc:docMk/>
            <pc:sldMk cId="2142079141" sldId="2047"/>
            <ac:cxnSpMk id="18" creationId="{AD7193FB-6AE6-4B3B-8F89-56B55DD63B4D}"/>
          </ac:cxnSpMkLst>
        </pc:cxnChg>
      </pc:sldChg>
      <pc:sldChg chg="addSp delSp modSp new mod ord setBg addAnim">
        <pc:chgData name="Андрей Балашенко" userId="b3d74a55b40a416f" providerId="LiveId" clId="{3D81E511-1CE0-47D2-B99A-6583B535E1DD}" dt="2022-08-14T09:44:38.299" v="1013" actId="27636"/>
        <pc:sldMkLst>
          <pc:docMk/>
          <pc:sldMk cId="1471336353" sldId="2048"/>
        </pc:sldMkLst>
        <pc:spChg chg="mod ord">
          <ac:chgData name="Андрей Балашенко" userId="b3d74a55b40a416f" providerId="LiveId" clId="{3D81E511-1CE0-47D2-B99A-6583B535E1DD}" dt="2022-08-14T09:44:38.299" v="1013" actId="27636"/>
          <ac:spMkLst>
            <pc:docMk/>
            <pc:sldMk cId="1471336353" sldId="2048"/>
            <ac:spMk id="2" creationId="{A377B7D0-3DA1-8C6B-A304-FA712C6795CD}"/>
          </ac:spMkLst>
        </pc:spChg>
        <pc:spChg chg="del">
          <ac:chgData name="Андрей Балашенко" userId="b3d74a55b40a416f" providerId="LiveId" clId="{3D81E511-1CE0-47D2-B99A-6583B535E1DD}" dt="2022-08-14T09:39:23.560" v="923" actId="478"/>
          <ac:spMkLst>
            <pc:docMk/>
            <pc:sldMk cId="1471336353" sldId="2048"/>
            <ac:spMk id="3" creationId="{73AFEC46-9164-D2CA-A0A8-7E1075CBDD82}"/>
          </ac:spMkLst>
        </pc:spChg>
        <pc:spChg chg="add">
          <ac:chgData name="Андрей Балашенко" userId="b3d74a55b40a416f" providerId="LiveId" clId="{3D81E511-1CE0-47D2-B99A-6583B535E1DD}" dt="2022-08-14T09:39:33.136" v="926" actId="26606"/>
          <ac:spMkLst>
            <pc:docMk/>
            <pc:sldMk cId="1471336353" sldId="2048"/>
            <ac:spMk id="10" creationId="{87CC2527-562A-4F69-B487-4371E5B243E7}"/>
          </ac:spMkLst>
        </pc:spChg>
        <pc:picChg chg="add mod">
          <ac:chgData name="Андрей Балашенко" userId="b3d74a55b40a416f" providerId="LiveId" clId="{3D81E511-1CE0-47D2-B99A-6583B535E1DD}" dt="2022-08-14T09:40:16.500" v="928" actId="27614"/>
          <ac:picMkLst>
            <pc:docMk/>
            <pc:sldMk cId="1471336353" sldId="2048"/>
            <ac:picMk id="5" creationId="{A410B0CC-75B6-81EB-23FB-03CB41CB7AE2}"/>
          </ac:picMkLst>
        </pc:picChg>
        <pc:cxnChg chg="add">
          <ac:chgData name="Андрей Балашенко" userId="b3d74a55b40a416f" providerId="LiveId" clId="{3D81E511-1CE0-47D2-B99A-6583B535E1DD}" dt="2022-08-14T09:39:33.136" v="926" actId="26606"/>
          <ac:cxnSpMkLst>
            <pc:docMk/>
            <pc:sldMk cId="1471336353" sldId="2048"/>
            <ac:cxnSpMk id="12" creationId="{BCDAEC91-5BCE-4B55-9CC0-43EF94CB734B}"/>
          </ac:cxnSpMkLst>
        </pc:cxnChg>
      </pc:sldChg>
      <pc:sldChg chg="addSp delSp modSp new mod setBg setClrOvrMap">
        <pc:chgData name="Андрей Балашенко" userId="b3d74a55b40a416f" providerId="LiveId" clId="{3D81E511-1CE0-47D2-B99A-6583B535E1DD}" dt="2022-08-14T09:44:22.832" v="1011" actId="14100"/>
        <pc:sldMkLst>
          <pc:docMk/>
          <pc:sldMk cId="2535761216" sldId="2049"/>
        </pc:sldMkLst>
        <pc:spChg chg="mod">
          <ac:chgData name="Андрей Балашенко" userId="b3d74a55b40a416f" providerId="LiveId" clId="{3D81E511-1CE0-47D2-B99A-6583B535E1DD}" dt="2022-08-14T09:44:10.505" v="1008" actId="1076"/>
          <ac:spMkLst>
            <pc:docMk/>
            <pc:sldMk cId="2535761216" sldId="2049"/>
            <ac:spMk id="2" creationId="{ABA05E67-B700-8A74-CDA0-651A921EAF8D}"/>
          </ac:spMkLst>
        </pc:spChg>
        <pc:spChg chg="del mod">
          <ac:chgData name="Андрей Балашенко" userId="b3d74a55b40a416f" providerId="LiveId" clId="{3D81E511-1CE0-47D2-B99A-6583B535E1DD}" dt="2022-08-14T09:40:49.966" v="967" actId="26606"/>
          <ac:spMkLst>
            <pc:docMk/>
            <pc:sldMk cId="2535761216" sldId="2049"/>
            <ac:spMk id="3" creationId="{BBBB8430-1237-ADF6-D5F7-7A7A8F4EB934}"/>
          </ac:spMkLst>
        </pc:spChg>
        <pc:spChg chg="add del">
          <ac:chgData name="Андрей Балашенко" userId="b3d74a55b40a416f" providerId="LiveId" clId="{3D81E511-1CE0-47D2-B99A-6583B535E1DD}" dt="2022-08-14T09:40:49.955" v="966" actId="26606"/>
          <ac:spMkLst>
            <pc:docMk/>
            <pc:sldMk cId="2535761216" sldId="2049"/>
            <ac:spMk id="10" creationId="{3CD9DF72-87A3-404E-A828-84CBF11A8303}"/>
          </ac:spMkLst>
        </pc:spChg>
        <pc:spChg chg="add del">
          <ac:chgData name="Андрей Балашенко" userId="b3d74a55b40a416f" providerId="LiveId" clId="{3D81E511-1CE0-47D2-B99A-6583B535E1DD}" dt="2022-08-14T09:44:05.528" v="1007" actId="26606"/>
          <ac:spMkLst>
            <pc:docMk/>
            <pc:sldMk cId="2535761216" sldId="2049"/>
            <ac:spMk id="17" creationId="{7F57BEA8-497D-4AA8-8A18-BDCD696B25FE}"/>
          </ac:spMkLst>
        </pc:spChg>
        <pc:picChg chg="add mod ord">
          <ac:chgData name="Андрей Балашенко" userId="b3d74a55b40a416f" providerId="LiveId" clId="{3D81E511-1CE0-47D2-B99A-6583B535E1DD}" dt="2022-08-14T09:44:22.832" v="1011" actId="14100"/>
          <ac:picMkLst>
            <pc:docMk/>
            <pc:sldMk cId="2535761216" sldId="2049"/>
            <ac:picMk id="5" creationId="{1D36D940-8F14-F92C-3615-58D23820D970}"/>
          </ac:picMkLst>
        </pc:picChg>
        <pc:cxnChg chg="add del">
          <ac:chgData name="Андрей Балашенко" userId="b3d74a55b40a416f" providerId="LiveId" clId="{3D81E511-1CE0-47D2-B99A-6583B535E1DD}" dt="2022-08-14T09:40:49.955" v="966" actId="26606"/>
          <ac:cxnSpMkLst>
            <pc:docMk/>
            <pc:sldMk cId="2535761216" sldId="2049"/>
            <ac:cxnSpMk id="12" creationId="{20E3A342-4D61-4E3F-AF90-1AB42AEB96CC}"/>
          </ac:cxnSpMkLst>
        </pc:cxnChg>
        <pc:cxnChg chg="add del">
          <ac:chgData name="Андрей Балашенко" userId="b3d74a55b40a416f" providerId="LiveId" clId="{3D81E511-1CE0-47D2-B99A-6583B535E1DD}" dt="2022-08-14T09:44:05.528" v="1007" actId="26606"/>
          <ac:cxnSpMkLst>
            <pc:docMk/>
            <pc:sldMk cId="2535761216" sldId="2049"/>
            <ac:cxnSpMk id="14" creationId="{A82415D3-DDE5-4D63-8CB3-23A5EC581B27}"/>
          </ac:cxnSpMkLst>
        </pc:cxnChg>
        <pc:cxnChg chg="add del">
          <ac:chgData name="Андрей Балашенко" userId="b3d74a55b40a416f" providerId="LiveId" clId="{3D81E511-1CE0-47D2-B99A-6583B535E1DD}" dt="2022-08-14T09:44:05.528" v="1007" actId="26606"/>
          <ac:cxnSpMkLst>
            <pc:docMk/>
            <pc:sldMk cId="2535761216" sldId="2049"/>
            <ac:cxnSpMk id="15" creationId="{D2E961F1-4A28-4A5F-BBD4-6E400E5E6C75}"/>
          </ac:cxnSpMkLst>
        </pc:cxnChg>
        <pc:cxnChg chg="add del">
          <ac:chgData name="Андрей Балашенко" userId="b3d74a55b40a416f" providerId="LiveId" clId="{3D81E511-1CE0-47D2-B99A-6583B535E1DD}" dt="2022-08-14T09:44:05.528" v="1007" actId="26606"/>
          <ac:cxnSpMkLst>
            <pc:docMk/>
            <pc:sldMk cId="2535761216" sldId="2049"/>
            <ac:cxnSpMk id="16" creationId="{AD7193FB-6AE6-4B3B-8F89-56B55DD63B4D}"/>
          </ac:cxnSpMkLst>
        </pc:cxnChg>
      </pc:sldChg>
      <pc:sldChg chg="addSp delSp modSp new mod setBg addAnim setClrOvrMap">
        <pc:chgData name="Андрей Балашенко" userId="b3d74a55b40a416f" providerId="LiveId" clId="{3D81E511-1CE0-47D2-B99A-6583B535E1DD}" dt="2022-08-14T09:43:37.015" v="1006" actId="26606"/>
        <pc:sldMkLst>
          <pc:docMk/>
          <pc:sldMk cId="3440007026" sldId="2050"/>
        </pc:sldMkLst>
        <pc:spChg chg="mod ord">
          <ac:chgData name="Андрей Балашенко" userId="b3d74a55b40a416f" providerId="LiveId" clId="{3D81E511-1CE0-47D2-B99A-6583B535E1DD}" dt="2022-08-14T09:43:37.015" v="1006" actId="26606"/>
          <ac:spMkLst>
            <pc:docMk/>
            <pc:sldMk cId="3440007026" sldId="2050"/>
            <ac:spMk id="2" creationId="{6D469AFF-449E-8015-3479-64FAD51435C5}"/>
          </ac:spMkLst>
        </pc:spChg>
        <pc:spChg chg="del">
          <ac:chgData name="Андрей Балашенко" userId="b3d74a55b40a416f" providerId="LiveId" clId="{3D81E511-1CE0-47D2-B99A-6583B535E1DD}" dt="2022-08-14T09:43:10.585" v="1001" actId="478"/>
          <ac:spMkLst>
            <pc:docMk/>
            <pc:sldMk cId="3440007026" sldId="2050"/>
            <ac:spMk id="3" creationId="{33CB4FA6-1BF0-14F7-8C8A-AFD8755D830B}"/>
          </ac:spMkLst>
        </pc:spChg>
        <pc:spChg chg="add del">
          <ac:chgData name="Андрей Балашенко" userId="b3d74a55b40a416f" providerId="LiveId" clId="{3D81E511-1CE0-47D2-B99A-6583B535E1DD}" dt="2022-08-14T09:43:37.015" v="1006" actId="26606"/>
          <ac:spMkLst>
            <pc:docMk/>
            <pc:sldMk cId="3440007026" sldId="2050"/>
            <ac:spMk id="10" creationId="{87CC2527-562A-4F69-B487-4371E5B243E7}"/>
          </ac:spMkLst>
        </pc:spChg>
        <pc:spChg chg="add">
          <ac:chgData name="Андрей Балашенко" userId="b3d74a55b40a416f" providerId="LiveId" clId="{3D81E511-1CE0-47D2-B99A-6583B535E1DD}" dt="2022-08-14T09:43:37.015" v="1006" actId="26606"/>
          <ac:spMkLst>
            <pc:docMk/>
            <pc:sldMk cId="3440007026" sldId="2050"/>
            <ac:spMk id="17" creationId="{657F69E0-C4B0-4BEC-A689-4F8D877F05D4}"/>
          </ac:spMkLst>
        </pc:spChg>
        <pc:spChg chg="add">
          <ac:chgData name="Андрей Балашенко" userId="b3d74a55b40a416f" providerId="LiveId" clId="{3D81E511-1CE0-47D2-B99A-6583B535E1DD}" dt="2022-08-14T09:43:37.015" v="1006" actId="26606"/>
          <ac:spMkLst>
            <pc:docMk/>
            <pc:sldMk cId="3440007026" sldId="2050"/>
            <ac:spMk id="19" creationId="{9F6380B4-6A1C-481E-8408-B4E6C75B9B81}"/>
          </ac:spMkLst>
        </pc:spChg>
        <pc:picChg chg="add mod">
          <ac:chgData name="Андрей Балашенко" userId="b3d74a55b40a416f" providerId="LiveId" clId="{3D81E511-1CE0-47D2-B99A-6583B535E1DD}" dt="2022-08-14T09:43:37.015" v="1006" actId="26606"/>
          <ac:picMkLst>
            <pc:docMk/>
            <pc:sldMk cId="3440007026" sldId="2050"/>
            <ac:picMk id="5" creationId="{6716579F-6EF5-7C00-5418-E1384B53D691}"/>
          </ac:picMkLst>
        </pc:picChg>
        <pc:cxnChg chg="add del">
          <ac:chgData name="Андрей Балашенко" userId="b3d74a55b40a416f" providerId="LiveId" clId="{3D81E511-1CE0-47D2-B99A-6583B535E1DD}" dt="2022-08-14T09:43:37.015" v="1006" actId="26606"/>
          <ac:cxnSpMkLst>
            <pc:docMk/>
            <pc:sldMk cId="3440007026" sldId="2050"/>
            <ac:cxnSpMk id="12" creationId="{BCDAEC91-5BCE-4B55-9CC0-43EF94CB734B}"/>
          </ac:cxnSpMkLst>
        </pc:cxnChg>
      </pc:sldChg>
      <pc:sldChg chg="addSp delSp modSp new mod ord setBg setClrOvrMap">
        <pc:chgData name="Андрей Балашенко" userId="b3d74a55b40a416f" providerId="LiveId" clId="{3D81E511-1CE0-47D2-B99A-6583B535E1DD}" dt="2022-08-15T18:31:42.705" v="1073"/>
        <pc:sldMkLst>
          <pc:docMk/>
          <pc:sldMk cId="207981904" sldId="2051"/>
        </pc:sldMkLst>
        <pc:spChg chg="mod">
          <ac:chgData name="Андрей Балашенко" userId="b3d74a55b40a416f" providerId="LiveId" clId="{3D81E511-1CE0-47D2-B99A-6583B535E1DD}" dt="2022-08-14T09:46:35.870" v="1045" actId="26606"/>
          <ac:spMkLst>
            <pc:docMk/>
            <pc:sldMk cId="207981904" sldId="2051"/>
            <ac:spMk id="2" creationId="{07D00DD9-A841-CA8D-72A3-22E7E9631374}"/>
          </ac:spMkLst>
        </pc:spChg>
        <pc:spChg chg="del">
          <ac:chgData name="Андрей Балашенко" userId="b3d74a55b40a416f" providerId="LiveId" clId="{3D81E511-1CE0-47D2-B99A-6583B535E1DD}" dt="2022-08-14T09:46:02.834" v="1017" actId="478"/>
          <ac:spMkLst>
            <pc:docMk/>
            <pc:sldMk cId="207981904" sldId="2051"/>
            <ac:spMk id="3" creationId="{450D138C-7049-BF98-FA3C-79930DE548C0}"/>
          </ac:spMkLst>
        </pc:spChg>
        <pc:spChg chg="add del">
          <ac:chgData name="Андрей Балашенко" userId="b3d74a55b40a416f" providerId="LiveId" clId="{3D81E511-1CE0-47D2-B99A-6583B535E1DD}" dt="2022-08-14T09:46:35.870" v="1045" actId="26606"/>
          <ac:spMkLst>
            <pc:docMk/>
            <pc:sldMk cId="207981904" sldId="2051"/>
            <ac:spMk id="10" creationId="{93245F62-CCC4-49E4-B95B-EA6C1E790510}"/>
          </ac:spMkLst>
        </pc:spChg>
        <pc:spChg chg="add del">
          <ac:chgData name="Андрей Балашенко" userId="b3d74a55b40a416f" providerId="LiveId" clId="{3D81E511-1CE0-47D2-B99A-6583B535E1DD}" dt="2022-08-14T09:46:35.870" v="1045" actId="26606"/>
          <ac:spMkLst>
            <pc:docMk/>
            <pc:sldMk cId="207981904" sldId="2051"/>
            <ac:spMk id="12" creationId="{E6C0DD6B-6AA3-448F-9B99-8386295BC1B4}"/>
          </ac:spMkLst>
        </pc:spChg>
        <pc:spChg chg="add">
          <ac:chgData name="Андрей Балашенко" userId="b3d74a55b40a416f" providerId="LiveId" clId="{3D81E511-1CE0-47D2-B99A-6583B535E1DD}" dt="2022-08-14T09:46:35.870" v="1045" actId="26606"/>
          <ac:spMkLst>
            <pc:docMk/>
            <pc:sldMk cId="207981904" sldId="2051"/>
            <ac:spMk id="17" creationId="{E49CC64F-7275-4E33-961B-0C5CDC439875}"/>
          </ac:spMkLst>
        </pc:spChg>
        <pc:picChg chg="add mod">
          <ac:chgData name="Андрей Балашенко" userId="b3d74a55b40a416f" providerId="LiveId" clId="{3D81E511-1CE0-47D2-B99A-6583B535E1DD}" dt="2022-08-14T09:46:35.870" v="1045" actId="26606"/>
          <ac:picMkLst>
            <pc:docMk/>
            <pc:sldMk cId="207981904" sldId="2051"/>
            <ac:picMk id="5" creationId="{C14332E0-1822-F950-BF9E-2FD5DEEE7295}"/>
          </ac:picMkLst>
        </pc:picChg>
      </pc:sldChg>
      <pc:sldChg chg="addSp delSp modSp new mod setBg addAnim delAnim setClrOvrMap">
        <pc:chgData name="Андрей Балашенко" userId="b3d74a55b40a416f" providerId="LiveId" clId="{3D81E511-1CE0-47D2-B99A-6583B535E1DD}" dt="2022-08-15T18:35:52.592" v="1110" actId="113"/>
        <pc:sldMkLst>
          <pc:docMk/>
          <pc:sldMk cId="3498918673" sldId="2052"/>
        </pc:sldMkLst>
        <pc:spChg chg="mod ord">
          <ac:chgData name="Андрей Балашенко" userId="b3d74a55b40a416f" providerId="LiveId" clId="{3D81E511-1CE0-47D2-B99A-6583B535E1DD}" dt="2022-08-15T18:35:52.592" v="1110" actId="113"/>
          <ac:spMkLst>
            <pc:docMk/>
            <pc:sldMk cId="3498918673" sldId="2052"/>
            <ac:spMk id="2" creationId="{76EB9068-ED6D-ACE0-AA2D-C4AA408D05D0}"/>
          </ac:spMkLst>
        </pc:spChg>
        <pc:spChg chg="del">
          <ac:chgData name="Андрей Балашенко" userId="b3d74a55b40a416f" providerId="LiveId" clId="{3D81E511-1CE0-47D2-B99A-6583B535E1DD}" dt="2022-08-15T18:35:07.281" v="1091" actId="478"/>
          <ac:spMkLst>
            <pc:docMk/>
            <pc:sldMk cId="3498918673" sldId="2052"/>
            <ac:spMk id="3" creationId="{A19AAB39-4A4F-893B-1749-4E42045D2BD0}"/>
          </ac:spMkLst>
        </pc:spChg>
        <pc:spChg chg="add del">
          <ac:chgData name="Андрей Балашенко" userId="b3d74a55b40a416f" providerId="LiveId" clId="{3D81E511-1CE0-47D2-B99A-6583B535E1DD}" dt="2022-08-15T18:35:26.775" v="1097" actId="26606"/>
          <ac:spMkLst>
            <pc:docMk/>
            <pc:sldMk cId="3498918673" sldId="2052"/>
            <ac:spMk id="10" creationId="{A8384FB5-9ADC-4DDC-881B-597D56F5B15D}"/>
          </ac:spMkLst>
        </pc:spChg>
        <pc:spChg chg="add del">
          <ac:chgData name="Андрей Балашенко" userId="b3d74a55b40a416f" providerId="LiveId" clId="{3D81E511-1CE0-47D2-B99A-6583B535E1DD}" dt="2022-08-15T18:35:26.775" v="1097" actId="26606"/>
          <ac:spMkLst>
            <pc:docMk/>
            <pc:sldMk cId="3498918673" sldId="2052"/>
            <ac:spMk id="12" creationId="{1199E1B1-A8C0-4FE8-A5A8-1CB41D69F857}"/>
          </ac:spMkLst>
        </pc:spChg>
        <pc:spChg chg="add del">
          <ac:chgData name="Андрей Балашенко" userId="b3d74a55b40a416f" providerId="LiveId" clId="{3D81E511-1CE0-47D2-B99A-6583B535E1DD}" dt="2022-08-15T18:35:26.775" v="1097" actId="26606"/>
          <ac:spMkLst>
            <pc:docMk/>
            <pc:sldMk cId="3498918673" sldId="2052"/>
            <ac:spMk id="14" creationId="{84A8DE83-DE75-4B41-9DB4-A7EC0B0DEC0B}"/>
          </ac:spMkLst>
        </pc:spChg>
        <pc:spChg chg="add del">
          <ac:chgData name="Андрей Балашенко" userId="b3d74a55b40a416f" providerId="LiveId" clId="{3D81E511-1CE0-47D2-B99A-6583B535E1DD}" dt="2022-08-15T18:35:26.775" v="1097" actId="26606"/>
          <ac:spMkLst>
            <pc:docMk/>
            <pc:sldMk cId="3498918673" sldId="2052"/>
            <ac:spMk id="16" creationId="{A7009A0A-BEF5-4EAC-AF15-E4F9F002E239}"/>
          </ac:spMkLst>
        </pc:spChg>
        <pc:spChg chg="add del">
          <ac:chgData name="Андрей Балашенко" userId="b3d74a55b40a416f" providerId="LiveId" clId="{3D81E511-1CE0-47D2-B99A-6583B535E1DD}" dt="2022-08-15T18:35:32.566" v="1100" actId="26606"/>
          <ac:spMkLst>
            <pc:docMk/>
            <pc:sldMk cId="3498918673" sldId="2052"/>
            <ac:spMk id="18" creationId="{C1DD1A8A-57D5-4A81-AD04-532B043C5611}"/>
          </ac:spMkLst>
        </pc:spChg>
        <pc:spChg chg="add del">
          <ac:chgData name="Андрей Балашенко" userId="b3d74a55b40a416f" providerId="LiveId" clId="{3D81E511-1CE0-47D2-B99A-6583B535E1DD}" dt="2022-08-15T18:35:32.566" v="1100" actId="26606"/>
          <ac:spMkLst>
            <pc:docMk/>
            <pc:sldMk cId="3498918673" sldId="2052"/>
            <ac:spMk id="19" creationId="{007891EC-4501-44ED-A8C8-B11B6DB767AB}"/>
          </ac:spMkLst>
        </pc:spChg>
        <pc:spChg chg="add del">
          <ac:chgData name="Андрей Балашенко" userId="b3d74a55b40a416f" providerId="LiveId" clId="{3D81E511-1CE0-47D2-B99A-6583B535E1DD}" dt="2022-08-15T18:35:34.186" v="1102" actId="26606"/>
          <ac:spMkLst>
            <pc:docMk/>
            <pc:sldMk cId="3498918673" sldId="2052"/>
            <ac:spMk id="22" creationId="{7F57BEA8-497D-4AA8-8A18-BDCD696B25FE}"/>
          </ac:spMkLst>
        </pc:spChg>
        <pc:spChg chg="add del">
          <ac:chgData name="Андрей Балашенко" userId="b3d74a55b40a416f" providerId="LiveId" clId="{3D81E511-1CE0-47D2-B99A-6583B535E1DD}" dt="2022-08-15T18:35:47.546" v="1108" actId="26606"/>
          <ac:spMkLst>
            <pc:docMk/>
            <pc:sldMk cId="3498918673" sldId="2052"/>
            <ac:spMk id="26" creationId="{0671A8AE-40A1-4631-A6B8-581AFF065482}"/>
          </ac:spMkLst>
        </pc:spChg>
        <pc:spChg chg="add del">
          <ac:chgData name="Андрей Балашенко" userId="b3d74a55b40a416f" providerId="LiveId" clId="{3D81E511-1CE0-47D2-B99A-6583B535E1DD}" dt="2022-08-15T18:35:47.546" v="1108" actId="26606"/>
          <ac:spMkLst>
            <pc:docMk/>
            <pc:sldMk cId="3498918673" sldId="2052"/>
            <ac:spMk id="27" creationId="{AB58EF07-17C2-48CF-ABB0-EEF1F17CB8F0}"/>
          </ac:spMkLst>
        </pc:spChg>
        <pc:spChg chg="add del">
          <ac:chgData name="Андрей Балашенко" userId="b3d74a55b40a416f" providerId="LiveId" clId="{3D81E511-1CE0-47D2-B99A-6583B535E1DD}" dt="2022-08-15T18:35:47.546" v="1108" actId="26606"/>
          <ac:spMkLst>
            <pc:docMk/>
            <pc:sldMk cId="3498918673" sldId="2052"/>
            <ac:spMk id="28" creationId="{AF2F604E-43BE-4DC3-B983-E071523364F8}"/>
          </ac:spMkLst>
        </pc:spChg>
        <pc:spChg chg="add del">
          <ac:chgData name="Андрей Балашенко" userId="b3d74a55b40a416f" providerId="LiveId" clId="{3D81E511-1CE0-47D2-B99A-6583B535E1DD}" dt="2022-08-15T18:35:47.546" v="1108" actId="26606"/>
          <ac:spMkLst>
            <pc:docMk/>
            <pc:sldMk cId="3498918673" sldId="2052"/>
            <ac:spMk id="29" creationId="{08C9B587-E65E-4B52-B37C-ABEBB6E87928}"/>
          </ac:spMkLst>
        </pc:spChg>
        <pc:spChg chg="add del">
          <ac:chgData name="Андрей Балашенко" userId="b3d74a55b40a416f" providerId="LiveId" clId="{3D81E511-1CE0-47D2-B99A-6583B535E1DD}" dt="2022-08-15T18:35:47.540" v="1107" actId="26606"/>
          <ac:spMkLst>
            <pc:docMk/>
            <pc:sldMk cId="3498918673" sldId="2052"/>
            <ac:spMk id="34" creationId="{06DA9DF9-31F7-4056-B42E-878CC92417B8}"/>
          </ac:spMkLst>
        </pc:spChg>
        <pc:picChg chg="add mod ord">
          <ac:chgData name="Андрей Балашенко" userId="b3d74a55b40a416f" providerId="LiveId" clId="{3D81E511-1CE0-47D2-B99A-6583B535E1DD}" dt="2022-08-15T18:35:47.546" v="1108" actId="26606"/>
          <ac:picMkLst>
            <pc:docMk/>
            <pc:sldMk cId="3498918673" sldId="2052"/>
            <ac:picMk id="5" creationId="{AC81010B-9C90-166F-8558-71B7C5129E88}"/>
          </ac:picMkLst>
        </pc:picChg>
        <pc:cxnChg chg="add del">
          <ac:chgData name="Андрей Балашенко" userId="b3d74a55b40a416f" providerId="LiveId" clId="{3D81E511-1CE0-47D2-B99A-6583B535E1DD}" dt="2022-08-15T18:35:34.186" v="1102" actId="26606"/>
          <ac:cxnSpMkLst>
            <pc:docMk/>
            <pc:sldMk cId="3498918673" sldId="2052"/>
            <ac:cxnSpMk id="21" creationId="{D2E961F1-4A28-4A5F-BBD4-6E400E5E6C75}"/>
          </ac:cxnSpMkLst>
        </pc:cxnChg>
        <pc:cxnChg chg="add del">
          <ac:chgData name="Андрей Балашенко" userId="b3d74a55b40a416f" providerId="LiveId" clId="{3D81E511-1CE0-47D2-B99A-6583B535E1DD}" dt="2022-08-15T18:35:34.186" v="1102" actId="26606"/>
          <ac:cxnSpMkLst>
            <pc:docMk/>
            <pc:sldMk cId="3498918673" sldId="2052"/>
            <ac:cxnSpMk id="23" creationId="{A82415D3-DDE5-4D63-8CB3-23A5EC581B27}"/>
          </ac:cxnSpMkLst>
        </pc:cxnChg>
        <pc:cxnChg chg="add del">
          <ac:chgData name="Андрей Балашенко" userId="b3d74a55b40a416f" providerId="LiveId" clId="{3D81E511-1CE0-47D2-B99A-6583B535E1DD}" dt="2022-08-15T18:35:34.186" v="1102" actId="26606"/>
          <ac:cxnSpMkLst>
            <pc:docMk/>
            <pc:sldMk cId="3498918673" sldId="2052"/>
            <ac:cxnSpMk id="24" creationId="{AD7193FB-6AE6-4B3B-8F89-56B55DD63B4D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7DF0AC-9E54-40C5-B65F-C67D3DEBA5B1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C83EC4-BF7E-4190-85FB-14B40FE9D3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0563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8266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Oswald Medium" panose="02000603000000000000" pitchFamily="2" charset="77"/>
              </a:rPr>
              <a:pPr/>
              <a:t>13</a:t>
            </a:fld>
            <a:endParaRPr lang="en-US" altLang="en-US" dirty="0">
              <a:solidFill>
                <a:srgbClr val="000000"/>
              </a:solidFill>
              <a:latin typeface="Oswald Medium" panose="02000603000000000000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402656-D9F8-ABFC-81C0-AA920FC38E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8C27891-3979-8635-3CDC-0F93CD7C3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FC75C7-2299-1B2C-5C49-76B09634C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64FA7A-F2E4-FE94-53E0-052A9B25E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F7ADFD-DD43-732B-A87D-93F87C55F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1639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58C736-6A57-8E5D-9525-88BA2E0CE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C5188AA-638D-F1A5-9E91-4ADC3654B3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7EC97C-868D-7053-FC6D-0269E1A28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82A04ED-3AAC-B814-645D-A260DCC3D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F3AEEC-CA6C-1D4A-55EA-D1EDAA1B9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3988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C9174CB-2C86-90A2-5D46-8216DE8395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1A38736-898F-CA99-7038-EC54310622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7FB811-3273-C72D-DADD-BCC493A57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4A5A69-D82F-2933-642A-E9A1A72FB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1FB60A-B76F-C6DB-5258-423A1C443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7540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PTIF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F7DC83-FAFA-D446-A1DC-6D293794B712}"/>
              </a:ext>
            </a:extLst>
          </p:cNvPr>
          <p:cNvSpPr/>
          <p:nvPr userDrawn="1"/>
        </p:nvSpPr>
        <p:spPr>
          <a:xfrm>
            <a:off x="0" y="1543220"/>
            <a:ext cx="12192000" cy="3799490"/>
          </a:xfrm>
          <a:prstGeom prst="rect">
            <a:avLst/>
          </a:prstGeom>
          <a:solidFill>
            <a:schemeClr val="bg2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Oswald Light" panose="020003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379169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l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574F29-8DA6-A546-806D-4A67D8442D39}"/>
              </a:ext>
            </a:extLst>
          </p:cNvPr>
          <p:cNvSpPr/>
          <p:nvPr userDrawn="1"/>
        </p:nvSpPr>
        <p:spPr>
          <a:xfrm>
            <a:off x="0" y="3429000"/>
            <a:ext cx="12192000" cy="3428999"/>
          </a:xfrm>
          <a:prstGeom prst="rect">
            <a:avLst/>
          </a:prstGeom>
          <a:solidFill>
            <a:schemeClr val="bg2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Oswald Light" panose="02000303000000000000" pitchFamily="2" charset="77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7765E15-88A0-7045-9012-6E533A4E7503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7804601" y="1584961"/>
            <a:ext cx="3420000" cy="4821176"/>
          </a:xfrm>
          <a:prstGeom prst="ellipse">
            <a:avLst/>
          </a:pr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Oswald Medium" panose="02000603000000000000" pitchFamily="2" charset="77"/>
                <a:ea typeface="Roboto Regular" charset="0"/>
                <a:cs typeface="Rubik Light" panose="02000604000000020004" pitchFamily="2" charset="-79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9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General Slide_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802315E-A55B-3D4A-8EE7-06922FD5D630}"/>
              </a:ext>
            </a:extLst>
          </p:cNvPr>
          <p:cNvSpPr/>
          <p:nvPr userDrawn="1"/>
        </p:nvSpPr>
        <p:spPr>
          <a:xfrm>
            <a:off x="0" y="583322"/>
            <a:ext cx="12192000" cy="5738641"/>
          </a:xfrm>
          <a:prstGeom prst="rect">
            <a:avLst/>
          </a:prstGeom>
          <a:solidFill>
            <a:schemeClr val="bg2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Oswald Light" panose="020003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16330356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211CA1B5-CECB-824E-A397-A6428ACC7774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Oswald Medium" panose="02000603000000000000" pitchFamily="2" charset="77"/>
                <a:ea typeface="Roboto Regular" charset="0"/>
                <a:cs typeface="Rubik Light" panose="02000604000000020004" pitchFamily="2" charset="-79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778420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_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E715265-29DD-F840-9116-78B6DF3DDF21}"/>
              </a:ext>
            </a:extLst>
          </p:cNvPr>
          <p:cNvSpPr/>
          <p:nvPr userDrawn="1"/>
        </p:nvSpPr>
        <p:spPr>
          <a:xfrm>
            <a:off x="0" y="583322"/>
            <a:ext cx="12192000" cy="5738641"/>
          </a:xfrm>
          <a:prstGeom prst="rect">
            <a:avLst/>
          </a:prstGeom>
          <a:solidFill>
            <a:schemeClr val="bg2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Oswald Light" panose="020003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82472146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455CFCF-49C9-5249-B4B9-DC3418D740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Oswald Medium" panose="02000603000000000000" pitchFamily="2" charset="77"/>
                <a:ea typeface="Roboto Regular" charset="0"/>
                <a:cs typeface="Rubik Light" panose="02000604000000020004" pitchFamily="2" charset="-79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047308"/>
      </p:ext>
    </p:extLst>
  </p:cSld>
  <p:clrMapOvr>
    <a:masterClrMapping/>
  </p:clrMapOvr>
  <p:transition advClick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sktop Web Mocku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66DD661-46A2-2642-AC1C-B0588414B6D5}"/>
              </a:ext>
            </a:extLst>
          </p:cNvPr>
          <p:cNvSpPr/>
          <p:nvPr userDrawn="1"/>
        </p:nvSpPr>
        <p:spPr>
          <a:xfrm>
            <a:off x="0" y="583322"/>
            <a:ext cx="12192000" cy="5738641"/>
          </a:xfrm>
          <a:prstGeom prst="rect">
            <a:avLst/>
          </a:prstGeom>
          <a:solidFill>
            <a:schemeClr val="bg2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Oswald Light" panose="02000303000000000000" pitchFamily="2" charset="77"/>
            </a:endParaRPr>
          </a:p>
        </p:txBody>
      </p:sp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230041" y="1851080"/>
            <a:ext cx="4284677" cy="2419573"/>
          </a:xfrm>
          <a:prstGeom prst="rect">
            <a:avLst/>
          </a:prstGeom>
          <a:solidFill>
            <a:schemeClr val="bg1"/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Oswald Medium" panose="02000603000000000000" pitchFamily="2" charset="77"/>
                <a:ea typeface="Roboto Regular" charset="0"/>
                <a:cs typeface="Rubik Light" panose="02000604000000020004" pitchFamily="2" charset="-79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547884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549FF1-2944-4DF6-EEC6-0443D43DD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A2AE32-36F5-6E62-85F7-44826C6A7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7DC435-9EE4-8184-D058-ABFF73658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8DF8406-7E3E-2CB8-7AB2-C3C775A14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BE2554-A56F-9D84-4C3B-A7EF0D8E1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8388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341D2D-C05B-5569-022F-8B0928977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E3685A7-5EF6-F176-4346-4589AB651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B00F26-52B4-8084-7E99-5C1BE7F86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F2F1FFD-D500-6596-0691-9623A493F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72B166-0AA4-2428-BB68-BC615A353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0221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302130-FDA3-4335-1889-EF2F0198C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F94713-563F-4045-DDD5-EDE77E70C9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46C9B45-9B73-D89D-ED30-37164B18D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62E618-EDC2-36F6-76E7-881DE98D2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473ED8-79BF-0A1C-9CDE-97E4F00E1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6118E2-E09F-FE0B-D88A-DFD6C95E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093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D5E95B-1E5B-5E1B-CCE0-9F88209CF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960997A-6E89-98AE-B3BB-57C30210F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469D952-F45D-D4FB-5ADC-9A160D1864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6AAE570-900D-B14C-19C4-6E31CEAB19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B2136D4-E662-4CB9-0F60-164686FEB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F3DA416-4B88-48E9-0C82-3D879ACF2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B6B5AC5-D6B3-6C70-84A4-E68282F60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03165D-E210-A11A-6E72-AAEDDAC9B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3134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888399-3E06-E7E1-01A7-375920E67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82C1547-720D-14D7-4DDC-596A2E9F7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F3265CD-D911-149F-286D-EE4EE3B1E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22FE71-46CB-4E9A-F9D3-833AFE25F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0617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9527D05-14DF-0C1A-1B1D-73609D9CA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64B4EB1-EF75-09E2-FED1-F7414981E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9BE5999-9A4B-294A-C94A-9C5418329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0727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FBD271-EC40-8DFC-0D3C-F04C4EEC4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A872E2-2A0E-785F-3890-F28B7D6FA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49B9D7F-0215-AF27-629B-2E60653DC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77A0D67-A03A-C09B-FCC7-726EE98FD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0605A8C-17DD-F4B4-27D4-B9E9526C1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5E54AB8-C59D-51A6-753C-8ED5B51EE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485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6AC7C2-8048-352F-FA91-241B3D2A1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DC12BC7-EBD5-1632-7788-0437F4BF92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A83957B-861F-B600-10B5-8490E7648B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29AC0A-33CE-443B-F631-D923C5F1D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C4A013-5E28-9318-5AB2-3ABAAB058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B48ACF-1023-39CF-8141-62D8CE7D8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301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E45878-45ED-93E0-D431-A136C7FD3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2E310A-D686-2AEA-4D05-7FE8973E0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93BF26-9CEE-A6BC-0F9F-D666FF12A7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903F3-7C7D-4D70-8F27-132FA1E98E39}" type="datetimeFigureOut">
              <a:rPr lang="ru-RU" smtClean="0"/>
              <a:t>13.09.2022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22377D-ED10-866A-865D-F5564D8F8E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ACE48A-044B-A4A8-A3C8-C06B1C17C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BAE98-BBEF-4E27-BFB2-B5C958B0E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531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python-django-admin-interfac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www.instagram.com/lisica_outlet/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695325" y="1998865"/>
            <a:ext cx="10801350" cy="230832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ru-RU" sz="7200" dirty="0">
                <a:solidFill>
                  <a:schemeClr val="tx2"/>
                </a:solidFill>
                <a:latin typeface="Oswald Medium" panose="02000603000000000000" pitchFamily="2" charset="77"/>
                <a:ea typeface="Roboto Condensed" panose="02000000000000000000" pitchFamily="2" charset="0"/>
                <a:cs typeface="Old Standard TT" panose="02040503050505020303" pitchFamily="18" charset="0"/>
              </a:rPr>
              <a:t>Интернет-магазин</a:t>
            </a:r>
            <a:br>
              <a:rPr lang="ru-RU" sz="7200" dirty="0">
                <a:solidFill>
                  <a:schemeClr val="tx2"/>
                </a:solidFill>
                <a:latin typeface="Oswald Medium" panose="02000603000000000000" pitchFamily="2" charset="77"/>
                <a:ea typeface="Roboto Condensed" panose="02000000000000000000" pitchFamily="2" charset="0"/>
                <a:cs typeface="Old Standard TT" panose="02040503050505020303" pitchFamily="18" charset="0"/>
              </a:rPr>
            </a:br>
            <a:r>
              <a:rPr lang="ru-RU" sz="7200" b="1" i="0" dirty="0">
                <a:solidFill>
                  <a:srgbClr val="262626"/>
                </a:solidFill>
                <a:effectLst/>
                <a:latin typeface="-apple-system"/>
              </a:rPr>
              <a:t>𝐋𝐢𝐬𝐢𝐜𝐀</a:t>
            </a:r>
            <a:endParaRPr lang="en-US" sz="7200" dirty="0">
              <a:solidFill>
                <a:schemeClr val="tx2"/>
              </a:solidFill>
              <a:latin typeface="Oswald Medium" panose="02000603000000000000" pitchFamily="2" charset="77"/>
              <a:ea typeface="Roboto Condensed" panose="02000000000000000000" pitchFamily="2" charset="0"/>
              <a:cs typeface="Old Standard TT" panose="020405030505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695326" y="4443931"/>
            <a:ext cx="10801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Oswald Light" panose="02000303000000000000" pitchFamily="2" charset="77"/>
                <a:ea typeface="Roboto Condensed Light" panose="02000000000000000000" pitchFamily="2" charset="0"/>
                <a:cs typeface="Old Standard TT" panose="02040503050505020303" pitchFamily="18" charset="0"/>
              </a:rPr>
              <a:t>Дипломный проект </a:t>
            </a:r>
            <a:r>
              <a:rPr lang="en-US" sz="2400" dirty="0">
                <a:latin typeface="Oswald Light" panose="02000303000000000000" pitchFamily="2" charset="77"/>
                <a:ea typeface="Roboto Condensed Light" panose="02000000000000000000" pitchFamily="2" charset="0"/>
                <a:cs typeface="Old Standard TT" panose="02040503050505020303" pitchFamily="18" charset="0"/>
              </a:rPr>
              <a:t>web-</a:t>
            </a:r>
            <a:r>
              <a:rPr lang="ru-RU" sz="2400" dirty="0">
                <a:latin typeface="Oswald Light" panose="02000303000000000000" pitchFamily="2" charset="77"/>
                <a:ea typeface="Roboto Condensed Light" panose="02000000000000000000" pitchFamily="2" charset="0"/>
                <a:cs typeface="Old Standard TT" panose="02040503050505020303" pitchFamily="18" charset="0"/>
              </a:rPr>
              <a:t>приложения</a:t>
            </a:r>
            <a:endParaRPr lang="es-ES_tradnl" sz="2400" dirty="0">
              <a:latin typeface="Oswald Light" panose="02000303000000000000" pitchFamily="2" charset="77"/>
              <a:ea typeface="Roboto Condensed Light" panose="02000000000000000000" pitchFamily="2" charset="0"/>
              <a:cs typeface="Old Standard TT" panose="02040503050505020303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8C7258-323E-2448-AD43-AB9FD67CE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1417" y="3073861"/>
            <a:ext cx="1134883" cy="111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716579F-6EF5-7C00-5418-E1384B53D6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2" r="667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469AFF-449E-8015-3479-64FAD5143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rgbClr val="FFFFFF"/>
                </a:solidFill>
              </a:rPr>
              <a:t>Пользователи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007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, монитор, снимок экрана, телевидение&#10;&#10;Автоматически созданное описание">
            <a:extLst>
              <a:ext uri="{FF2B5EF4-FFF2-40B4-BE49-F238E27FC236}">
                <a16:creationId xmlns:a16="http://schemas.microsoft.com/office/drawing/2014/main" id="{A410B0CC-75B6-81EB-23FB-03CB41CB7A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6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77B7D0-3DA1-8C6B-A304-FA712C679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4005" y="4191917"/>
            <a:ext cx="3380057" cy="87406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000" dirty="0"/>
              <a:t>Редактор товаров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1336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A05E67-B700-8A74-CDA0-651A921EA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217920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 err="1"/>
              <a:t>Категория</a:t>
            </a:r>
            <a:r>
              <a:rPr lang="en-US" sz="3200" dirty="0"/>
              <a:t> товаров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D36D940-8F14-F92C-3615-58D23820D9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156" r="1" b="7191"/>
          <a:stretch/>
        </p:blipFill>
        <p:spPr>
          <a:xfrm>
            <a:off x="0" y="0"/>
            <a:ext cx="12192000" cy="6345716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535761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1647E72-3BCB-606A-B59E-CD80EC91C084}"/>
              </a:ext>
            </a:extLst>
          </p:cNvPr>
          <p:cNvSpPr txBox="1"/>
          <p:nvPr/>
        </p:nvSpPr>
        <p:spPr>
          <a:xfrm>
            <a:off x="7014633" y="126963"/>
            <a:ext cx="5109384" cy="7478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ru-RU" sz="3200" b="1" strike="noStrike" dirty="0">
                <a:solidFill>
                  <a:srgbClr val="0075DA"/>
                </a:solidFill>
                <a:effectLst/>
                <a:latin typeface="Arial" panose="020B0604020202020204" pitchFamily="34" charset="0"/>
                <a:hlinkClick r:id="rId3"/>
              </a:rPr>
              <a:t>Интерфейс администратора</a:t>
            </a:r>
            <a:r>
              <a:rPr lang="ru-RU" sz="3200" b="1" dirty="0">
                <a:solidFill>
                  <a:srgbClr val="2E2E2E"/>
                </a:solidFill>
                <a:effectLst/>
                <a:latin typeface="Arial" panose="020B0604020202020204" pitchFamily="34" charset="0"/>
              </a:rPr>
              <a:t>:</a:t>
            </a:r>
            <a:endParaRPr lang="ru-RU" sz="3200" b="0" dirty="0">
              <a:solidFill>
                <a:srgbClr val="2E2E2E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ru-RU" sz="3200" b="1" i="1" dirty="0">
                <a:solidFill>
                  <a:srgbClr val="2E2E2E"/>
                </a:solidFill>
                <a:effectLst/>
                <a:latin typeface="Arial" panose="020B0604020202020204" pitchFamily="34" charset="0"/>
              </a:rPr>
              <a:t>Администратор входит в систему</a:t>
            </a:r>
          </a:p>
          <a:p>
            <a:pPr algn="l">
              <a:buFont typeface="+mj-lt"/>
              <a:buAutoNum type="arabicPeriod"/>
            </a:pPr>
            <a:r>
              <a:rPr lang="ru-RU" sz="3200" b="1" i="1" dirty="0">
                <a:solidFill>
                  <a:srgbClr val="2E2E2E"/>
                </a:solidFill>
                <a:effectLst/>
                <a:latin typeface="Arial" panose="020B0604020202020204" pitchFamily="34" charset="0"/>
              </a:rPr>
              <a:t>Администратор </a:t>
            </a:r>
            <a:r>
              <a:rPr lang="ru-RU" sz="3200" b="1" i="1" dirty="0">
                <a:solidFill>
                  <a:srgbClr val="2E2E2E"/>
                </a:solidFill>
                <a:latin typeface="Arial" panose="020B0604020202020204" pitchFamily="34" charset="0"/>
              </a:rPr>
              <a:t>добавляет товар </a:t>
            </a:r>
            <a:endParaRPr lang="ru-RU" sz="3200" b="1" i="1" dirty="0">
              <a:solidFill>
                <a:srgbClr val="2E2E2E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ru-RU" sz="3200" b="1" i="1" dirty="0">
                <a:solidFill>
                  <a:srgbClr val="2E2E2E"/>
                </a:solidFill>
                <a:effectLst/>
                <a:latin typeface="Arial" panose="020B0604020202020204" pitchFamily="34" charset="0"/>
              </a:rPr>
              <a:t>Администратор удаляет </a:t>
            </a:r>
            <a:r>
              <a:rPr lang="ru-RU" sz="3200" b="1" i="1" dirty="0">
                <a:solidFill>
                  <a:srgbClr val="2E2E2E"/>
                </a:solidFill>
                <a:latin typeface="Arial" panose="020B0604020202020204" pitchFamily="34" charset="0"/>
              </a:rPr>
              <a:t>товар </a:t>
            </a:r>
            <a:endParaRPr lang="ru-RU" sz="3200" b="1" i="1" dirty="0">
              <a:solidFill>
                <a:srgbClr val="2E2E2E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ru-RU" sz="3200" b="1" i="1" dirty="0">
                <a:solidFill>
                  <a:srgbClr val="2E2E2E"/>
                </a:solidFill>
                <a:effectLst/>
                <a:latin typeface="Arial" panose="020B0604020202020204" pitchFamily="34" charset="0"/>
              </a:rPr>
              <a:t>Администратор изменяет </a:t>
            </a:r>
            <a:r>
              <a:rPr lang="ru-RU" sz="3200" b="1" i="1" dirty="0">
                <a:solidFill>
                  <a:srgbClr val="2E2E2E"/>
                </a:solidFill>
                <a:latin typeface="Arial" panose="020B0604020202020204" pitchFamily="34" charset="0"/>
              </a:rPr>
              <a:t>товар</a:t>
            </a:r>
          </a:p>
          <a:p>
            <a:pPr>
              <a:buFont typeface="+mj-lt"/>
              <a:buAutoNum type="arabicPeriod"/>
            </a:pPr>
            <a:r>
              <a:rPr lang="ru-RU" sz="3200" b="1" i="1" dirty="0">
                <a:solidFill>
                  <a:srgbClr val="2E2E2E"/>
                </a:solidFill>
                <a:latin typeface="Arial" panose="020B0604020202020204" pitchFamily="34" charset="0"/>
              </a:rPr>
              <a:t> </a:t>
            </a:r>
            <a:r>
              <a:rPr lang="ru-RU" sz="3200" b="1" i="1" dirty="0">
                <a:solidFill>
                  <a:srgbClr val="2E2E2E"/>
                </a:solidFill>
                <a:effectLst/>
                <a:latin typeface="Arial" panose="020B0604020202020204" pitchFamily="34" charset="0"/>
              </a:rPr>
              <a:t>Администратор изменяет фото товара</a:t>
            </a:r>
            <a:endParaRPr lang="ru-RU" sz="3200" b="1" i="1" dirty="0">
              <a:solidFill>
                <a:srgbClr val="2E2E2E"/>
              </a:solidFill>
              <a:latin typeface="Arial" panose="020B0604020202020204" pitchFamily="34" charset="0"/>
            </a:endParaRPr>
          </a:p>
          <a:p>
            <a:pPr algn="l"/>
            <a:endParaRPr lang="ru-RU" sz="3200" b="1" i="0" dirty="0">
              <a:solidFill>
                <a:srgbClr val="2E2E2E"/>
              </a:solidFill>
              <a:effectLst/>
              <a:latin typeface="Arial" panose="020B0604020202020204" pitchFamily="34" charset="0"/>
            </a:endParaRPr>
          </a:p>
          <a:p>
            <a:pPr algn="r"/>
            <a:endParaRPr lang="en-US" sz="3200" dirty="0">
              <a:solidFill>
                <a:schemeClr val="tx2"/>
              </a:solidFill>
              <a:latin typeface="Oswald Medium" panose="02000603000000000000" pitchFamily="2" charset="77"/>
              <a:ea typeface="Source Sans Pro Semibold" panose="020B0503030403020204" pitchFamily="34" charset="0"/>
              <a:cs typeface="Neuton" panose="02000503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9297470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712995" y="437225"/>
            <a:ext cx="110629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tx2"/>
                </a:solidFill>
                <a:latin typeface="Oswald Medium" panose="02000603000000000000" pitchFamily="2" charset="77"/>
                <a:ea typeface="Source Sans Pro Semibold" panose="020B0503030403020204" pitchFamily="34" charset="0"/>
                <a:cs typeface="Neuton" panose="02000503000000000000" pitchFamily="2" charset="2"/>
              </a:rPr>
              <a:t>Для создания приложения будет использовано</a:t>
            </a:r>
          </a:p>
          <a:p>
            <a:r>
              <a:rPr lang="ru-RU" sz="4800" dirty="0">
                <a:solidFill>
                  <a:schemeClr val="tx2"/>
                </a:solidFill>
                <a:latin typeface="Oswald Medium" panose="02000603000000000000" pitchFamily="2" charset="77"/>
                <a:ea typeface="Source Sans Pro Semibold" panose="020B0503030403020204" pitchFamily="34" charset="0"/>
                <a:cs typeface="Neuton" panose="02000503000000000000" pitchFamily="2" charset="2"/>
              </a:rPr>
              <a:t> </a:t>
            </a:r>
            <a:endParaRPr lang="en-US" sz="4800" dirty="0">
              <a:solidFill>
                <a:schemeClr val="tx2"/>
              </a:solidFill>
              <a:latin typeface="Oswald Medium" panose="02000603000000000000" pitchFamily="2" charset="77"/>
              <a:ea typeface="Source Sans Pro Semibold" panose="020B0503030403020204" pitchFamily="34" charset="0"/>
              <a:cs typeface="Neuton" panose="02000503000000000000" pitchFamily="2" charset="2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B6DAFC9-C256-47CC-8B90-18770A3ACD90}"/>
              </a:ext>
            </a:extLst>
          </p:cNvPr>
          <p:cNvSpPr txBox="1"/>
          <p:nvPr/>
        </p:nvSpPr>
        <p:spPr>
          <a:xfrm>
            <a:off x="1127829" y="1822220"/>
            <a:ext cx="5466179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200" b="1" i="0" dirty="0">
                <a:effectLst/>
                <a:latin typeface="-apple-system"/>
              </a:rPr>
              <a:t>HTML5</a:t>
            </a:r>
            <a:endParaRPr lang="en-US" sz="3200" dirty="0">
              <a:latin typeface="Oswald Light" panose="02000303000000000000" pitchFamily="2" charset="77"/>
              <a:ea typeface="Roboto Condensed Light" panose="02000000000000000000" pitchFamily="2" charset="0"/>
              <a:cs typeface="Arima Madurai Light" pitchFamily="2" charset="7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B1ECE86-2C40-BED7-79A8-726DC4E1EECD}"/>
              </a:ext>
            </a:extLst>
          </p:cNvPr>
          <p:cNvSpPr txBox="1"/>
          <p:nvPr/>
        </p:nvSpPr>
        <p:spPr>
          <a:xfrm>
            <a:off x="1126141" y="2433017"/>
            <a:ext cx="5468033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ru-RU" sz="3200" b="1" dirty="0">
                <a:latin typeface="-apple-system"/>
              </a:rPr>
              <a:t>Ф</a:t>
            </a:r>
            <a:r>
              <a:rPr lang="ru-RU" sz="3200" b="1" i="0" dirty="0">
                <a:effectLst/>
                <a:latin typeface="-apple-system"/>
              </a:rPr>
              <a:t>реймворк </a:t>
            </a:r>
            <a:r>
              <a:rPr lang="en-US" sz="3200" b="1" i="0" dirty="0">
                <a:effectLst/>
                <a:latin typeface="-apple-system"/>
              </a:rPr>
              <a:t>CSS (</a:t>
            </a:r>
            <a:r>
              <a:rPr lang="en-US" sz="3200" b="1" i="0" dirty="0" err="1">
                <a:effectLst/>
                <a:latin typeface="-apple-system"/>
              </a:rPr>
              <a:t>ie</a:t>
            </a:r>
            <a:r>
              <a:rPr lang="en-US" sz="3200" b="1" i="0" dirty="0">
                <a:effectLst/>
                <a:latin typeface="-apple-system"/>
              </a:rPr>
              <a:t>. Bootstrap)</a:t>
            </a:r>
            <a:endParaRPr lang="en-US" sz="2800" dirty="0">
              <a:latin typeface="Oswald Light" panose="02000303000000000000" pitchFamily="2" charset="77"/>
              <a:ea typeface="Roboto Condensed Light" panose="02000000000000000000" pitchFamily="2" charset="0"/>
              <a:cs typeface="Arima Madurai Light" pitchFamily="2" charset="77"/>
            </a:endParaRPr>
          </a:p>
        </p:txBody>
      </p:sp>
      <p:sp>
        <p:nvSpPr>
          <p:cNvPr id="42" name="Freeform 1">
            <a:extLst>
              <a:ext uri="{FF2B5EF4-FFF2-40B4-BE49-F238E27FC236}">
                <a16:creationId xmlns:a16="http://schemas.microsoft.com/office/drawing/2014/main" id="{AD02DE1D-8887-BCA5-1EDF-FE85DF5BB9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995" y="2020587"/>
            <a:ext cx="275482" cy="182106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 sz="2400" dirty="0">
              <a:latin typeface="Oswald Medium" panose="02000603000000000000" pitchFamily="2" charset="77"/>
            </a:endParaRPr>
          </a:p>
        </p:txBody>
      </p:sp>
      <p:sp>
        <p:nvSpPr>
          <p:cNvPr id="43" name="Freeform 1">
            <a:extLst>
              <a:ext uri="{FF2B5EF4-FFF2-40B4-BE49-F238E27FC236}">
                <a16:creationId xmlns:a16="http://schemas.microsoft.com/office/drawing/2014/main" id="{EFBBB9FE-7804-2947-E804-509B41580A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995" y="2693249"/>
            <a:ext cx="275482" cy="18210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 sz="2400" dirty="0">
              <a:latin typeface="Oswald Medium" panose="02000603000000000000" pitchFamily="2" charset="77"/>
            </a:endParaRPr>
          </a:p>
        </p:txBody>
      </p:sp>
      <p:sp>
        <p:nvSpPr>
          <p:cNvPr id="45" name="Freeform 1">
            <a:extLst>
              <a:ext uri="{FF2B5EF4-FFF2-40B4-BE49-F238E27FC236}">
                <a16:creationId xmlns:a16="http://schemas.microsoft.com/office/drawing/2014/main" id="{B7A1D477-9AD1-09BA-26B5-DA38C1BA4A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995" y="3304777"/>
            <a:ext cx="275482" cy="182106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 sz="2400" dirty="0">
              <a:solidFill>
                <a:srgbClr val="FF0000"/>
              </a:solidFill>
              <a:latin typeface="Oswald Medium" panose="02000603000000000000" pitchFamily="2" charset="77"/>
            </a:endParaRPr>
          </a:p>
        </p:txBody>
      </p:sp>
      <p:sp>
        <p:nvSpPr>
          <p:cNvPr id="47" name="Freeform 1">
            <a:extLst>
              <a:ext uri="{FF2B5EF4-FFF2-40B4-BE49-F238E27FC236}">
                <a16:creationId xmlns:a16="http://schemas.microsoft.com/office/drawing/2014/main" id="{2F966EE7-14FB-7FF8-3FB1-87CECCE67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995" y="3807530"/>
            <a:ext cx="275482" cy="182106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 sz="2400" dirty="0">
              <a:latin typeface="Oswald Medium" panose="02000603000000000000" pitchFamily="2" charset="77"/>
            </a:endParaRPr>
          </a:p>
        </p:txBody>
      </p:sp>
      <p:sp>
        <p:nvSpPr>
          <p:cNvPr id="48" name="Freeform 1">
            <a:extLst>
              <a:ext uri="{FF2B5EF4-FFF2-40B4-BE49-F238E27FC236}">
                <a16:creationId xmlns:a16="http://schemas.microsoft.com/office/drawing/2014/main" id="{FFA36C61-15E4-AE16-4ABF-82EC8087F8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208" y="4469682"/>
            <a:ext cx="275482" cy="182106"/>
          </a:xfrm>
          <a:prstGeom prst="rightArrow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 sz="2400" dirty="0">
              <a:latin typeface="Oswald Medium" panose="02000603000000000000" pitchFamily="2" charset="7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04D3FE8-15FA-EAD6-C12C-62193837BB32}"/>
              </a:ext>
            </a:extLst>
          </p:cNvPr>
          <p:cNvSpPr txBox="1"/>
          <p:nvPr/>
        </p:nvSpPr>
        <p:spPr>
          <a:xfrm>
            <a:off x="1126141" y="3116183"/>
            <a:ext cx="5468033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200" b="1" dirty="0">
                <a:latin typeface="-apple-system"/>
              </a:rPr>
              <a:t>JavaScript</a:t>
            </a:r>
            <a:endParaRPr lang="en-US" sz="2800" dirty="0">
              <a:latin typeface="Oswald Light" panose="02000303000000000000" pitchFamily="2" charset="77"/>
              <a:ea typeface="Roboto Condensed Light" panose="02000000000000000000" pitchFamily="2" charset="0"/>
              <a:cs typeface="Arima Madurai Light" pitchFamily="2" charset="7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4B00739-06BF-D4EC-9879-6094489FF427}"/>
              </a:ext>
            </a:extLst>
          </p:cNvPr>
          <p:cNvSpPr txBox="1"/>
          <p:nvPr/>
        </p:nvSpPr>
        <p:spPr>
          <a:xfrm>
            <a:off x="1126141" y="3638351"/>
            <a:ext cx="5468033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ru-RU" sz="3200" b="1" dirty="0">
                <a:latin typeface="-apple-system"/>
              </a:rPr>
              <a:t>Ф</a:t>
            </a:r>
            <a:r>
              <a:rPr lang="ru-RU" sz="3200" b="1" i="0" dirty="0">
                <a:effectLst/>
                <a:latin typeface="-apple-system"/>
              </a:rPr>
              <a:t>реймворк </a:t>
            </a:r>
            <a:r>
              <a:rPr lang="en-US" sz="3200" b="1" i="0" dirty="0">
                <a:effectLst/>
                <a:latin typeface="-apple-system"/>
              </a:rPr>
              <a:t>Django (v. 4)</a:t>
            </a:r>
            <a:endParaRPr lang="en-US" sz="2800" dirty="0">
              <a:latin typeface="Oswald Light" panose="02000303000000000000" pitchFamily="2" charset="77"/>
              <a:ea typeface="Roboto Condensed Light" panose="02000000000000000000" pitchFamily="2" charset="0"/>
              <a:cs typeface="Arima Madurai Light" pitchFamily="2" charset="7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B678D57-6223-A4DA-225D-2728BB4D217E}"/>
              </a:ext>
            </a:extLst>
          </p:cNvPr>
          <p:cNvSpPr txBox="1"/>
          <p:nvPr/>
        </p:nvSpPr>
        <p:spPr>
          <a:xfrm>
            <a:off x="1170390" y="4240599"/>
            <a:ext cx="5468033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200" b="1" dirty="0" err="1">
                <a:solidFill>
                  <a:srgbClr val="333333"/>
                </a:solidFill>
                <a:latin typeface="YS Text"/>
                <a:ea typeface="Roboto Condensed Light" panose="02000000000000000000" pitchFamily="2" charset="0"/>
                <a:cs typeface="Arima Madurai Light" pitchFamily="2" charset="77"/>
              </a:rPr>
              <a:t>POStgres</a:t>
            </a:r>
            <a:endParaRPr lang="en-US" sz="2800" dirty="0">
              <a:latin typeface="Oswald Light" panose="02000303000000000000" pitchFamily="2" charset="77"/>
              <a:ea typeface="Roboto Condensed Light" panose="02000000000000000000" pitchFamily="2" charset="0"/>
              <a:cs typeface="Arima Madurai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64093853"/>
      </p:ext>
    </p:extLst>
  </p:cSld>
  <p:clrMapOvr>
    <a:masterClrMapping/>
  </p:clrMapOvr>
  <p:transition advClick="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7696"/>
          <p:cNvSpPr/>
          <p:nvPr/>
        </p:nvSpPr>
        <p:spPr>
          <a:xfrm rot="4800">
            <a:off x="3347024" y="1996183"/>
            <a:ext cx="2092685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2" h="743">
                <a:moveTo>
                  <a:pt x="742" y="372"/>
                </a:moveTo>
                <a:cubicBezTo>
                  <a:pt x="742" y="577"/>
                  <a:pt x="576" y="743"/>
                  <a:pt x="371" y="743"/>
                </a:cubicBezTo>
                <a:cubicBezTo>
                  <a:pt x="166" y="743"/>
                  <a:pt x="0" y="577"/>
                  <a:pt x="0" y="372"/>
                </a:cubicBezTo>
                <a:cubicBezTo>
                  <a:pt x="0" y="166"/>
                  <a:pt x="166" y="0"/>
                  <a:pt x="371" y="0"/>
                </a:cubicBezTo>
                <a:cubicBezTo>
                  <a:pt x="576" y="0"/>
                  <a:pt x="742" y="166"/>
                  <a:pt x="742" y="372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b="1" dirty="0">
              <a:latin typeface="Oswald Light" panose="02000303000000000000" pitchFamily="2" charset="77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7697"/>
          <p:cNvSpPr/>
          <p:nvPr/>
        </p:nvSpPr>
        <p:spPr>
          <a:xfrm rot="4800">
            <a:off x="4859355" y="3503542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2"/>
                </a:moveTo>
                <a:cubicBezTo>
                  <a:pt x="743" y="577"/>
                  <a:pt x="576" y="743"/>
                  <a:pt x="371" y="743"/>
                </a:cubicBezTo>
                <a:cubicBezTo>
                  <a:pt x="166" y="743"/>
                  <a:pt x="0" y="577"/>
                  <a:pt x="0" y="372"/>
                </a:cubicBezTo>
                <a:cubicBezTo>
                  <a:pt x="0" y="167"/>
                  <a:pt x="166" y="0"/>
                  <a:pt x="371" y="0"/>
                </a:cubicBezTo>
                <a:cubicBezTo>
                  <a:pt x="576" y="0"/>
                  <a:pt x="743" y="167"/>
                  <a:pt x="743" y="372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b="1" dirty="0">
              <a:latin typeface="Oswald Light" panose="02000303000000000000" pitchFamily="2" charset="77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7698"/>
          <p:cNvSpPr/>
          <p:nvPr/>
        </p:nvSpPr>
        <p:spPr>
          <a:xfrm rot="4800">
            <a:off x="6370336" y="1991986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1"/>
                </a:moveTo>
                <a:cubicBezTo>
                  <a:pt x="743" y="576"/>
                  <a:pt x="576" y="743"/>
                  <a:pt x="371" y="743"/>
                </a:cubicBezTo>
                <a:cubicBezTo>
                  <a:pt x="166" y="743"/>
                  <a:pt x="0" y="576"/>
                  <a:pt x="0" y="371"/>
                </a:cubicBezTo>
                <a:cubicBezTo>
                  <a:pt x="0" y="166"/>
                  <a:pt x="166" y="0"/>
                  <a:pt x="371" y="0"/>
                </a:cubicBezTo>
                <a:cubicBezTo>
                  <a:pt x="576" y="0"/>
                  <a:pt x="743" y="166"/>
                  <a:pt x="743" y="371"/>
                </a:cubicBezTo>
                <a:close/>
              </a:path>
            </a:pathLst>
          </a:custGeom>
          <a:solidFill>
            <a:schemeClr val="accent3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b="1" dirty="0">
              <a:latin typeface="Oswald Light" panose="02000303000000000000" pitchFamily="2" charset="77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699"/>
          <p:cNvSpPr/>
          <p:nvPr/>
        </p:nvSpPr>
        <p:spPr>
          <a:xfrm rot="4800">
            <a:off x="7881837" y="3499306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1"/>
                </a:moveTo>
                <a:cubicBezTo>
                  <a:pt x="743" y="576"/>
                  <a:pt x="577" y="743"/>
                  <a:pt x="372" y="743"/>
                </a:cubicBezTo>
                <a:cubicBezTo>
                  <a:pt x="166" y="743"/>
                  <a:pt x="0" y="576"/>
                  <a:pt x="0" y="371"/>
                </a:cubicBezTo>
                <a:cubicBezTo>
                  <a:pt x="0" y="166"/>
                  <a:pt x="166" y="0"/>
                  <a:pt x="372" y="0"/>
                </a:cubicBezTo>
                <a:cubicBezTo>
                  <a:pt x="577" y="0"/>
                  <a:pt x="743" y="166"/>
                  <a:pt x="743" y="371"/>
                </a:cubicBezTo>
                <a:close/>
              </a:path>
            </a:pathLst>
          </a:custGeom>
          <a:solidFill>
            <a:schemeClr val="accent4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b="1" dirty="0">
              <a:latin typeface="Oswald Light" panose="02000303000000000000" pitchFamily="2" charset="77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7700"/>
          <p:cNvSpPr/>
          <p:nvPr/>
        </p:nvSpPr>
        <p:spPr>
          <a:xfrm rot="4800">
            <a:off x="9392818" y="1984918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1"/>
                </a:moveTo>
                <a:cubicBezTo>
                  <a:pt x="743" y="577"/>
                  <a:pt x="576" y="743"/>
                  <a:pt x="371" y="743"/>
                </a:cubicBezTo>
                <a:cubicBezTo>
                  <a:pt x="166" y="743"/>
                  <a:pt x="0" y="577"/>
                  <a:pt x="0" y="371"/>
                </a:cubicBezTo>
                <a:cubicBezTo>
                  <a:pt x="0" y="166"/>
                  <a:pt x="166" y="0"/>
                  <a:pt x="371" y="0"/>
                </a:cubicBezTo>
                <a:cubicBezTo>
                  <a:pt x="576" y="0"/>
                  <a:pt x="743" y="166"/>
                  <a:pt x="743" y="371"/>
                </a:cubicBezTo>
                <a:close/>
              </a:path>
            </a:pathLst>
          </a:custGeom>
          <a:solidFill>
            <a:schemeClr val="accent5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b="1" dirty="0">
              <a:latin typeface="Oswald Light" panose="02000303000000000000" pitchFamily="2" charset="77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TextBox 229"/>
          <p:cNvSpPr txBox="1"/>
          <p:nvPr/>
        </p:nvSpPr>
        <p:spPr>
          <a:xfrm>
            <a:off x="3627970" y="2940525"/>
            <a:ext cx="1437503" cy="366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b="1" i="0" dirty="0" err="1">
                <a:solidFill>
                  <a:srgbClr val="CED8DE"/>
                </a:solidFill>
                <a:effectLst/>
                <a:latin typeface="-apple-system"/>
              </a:rPr>
              <a:t>CharField</a:t>
            </a:r>
            <a:endParaRPr lang="en-US" sz="1600" b="1" dirty="0">
              <a:latin typeface="Oswald Light" panose="02000303000000000000" pitchFamily="2" charset="77"/>
              <a:ea typeface="Roboto Condensed Light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231" name="TextBox 230"/>
          <p:cNvSpPr txBox="1"/>
          <p:nvPr/>
        </p:nvSpPr>
        <p:spPr>
          <a:xfrm>
            <a:off x="3699661" y="2144115"/>
            <a:ext cx="12941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Oswald Medium" panose="02000603000000000000" pitchFamily="2" charset="77"/>
                <a:ea typeface="Roboto Condensed" panose="02000000000000000000" pitchFamily="2" charset="0"/>
                <a:cs typeface="Poppins" pitchFamily="2" charset="77"/>
              </a:rPr>
              <a:t>Название</a:t>
            </a:r>
          </a:p>
          <a:p>
            <a:pPr algn="ctr"/>
            <a:r>
              <a:rPr lang="ru-RU" sz="2200" b="1" dirty="0">
                <a:latin typeface="Oswald Medium" panose="02000603000000000000" pitchFamily="2" charset="77"/>
                <a:ea typeface="Roboto Condensed" panose="02000000000000000000" pitchFamily="2" charset="0"/>
                <a:cs typeface="Poppins" pitchFamily="2" charset="77"/>
              </a:rPr>
              <a:t>товара</a:t>
            </a:r>
            <a:endParaRPr lang="en-US" sz="2200" b="1" dirty="0">
              <a:latin typeface="Oswald Medium" panose="02000603000000000000" pitchFamily="2" charset="77"/>
              <a:ea typeface="Roboto Condensed" panose="02000000000000000000" pitchFamily="2" charset="0"/>
              <a:cs typeface="Poppins" pitchFamily="2" charset="7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988DFA4-0D2E-2540-ADC0-4454FD9467A0}"/>
              </a:ext>
            </a:extLst>
          </p:cNvPr>
          <p:cNvSpPr txBox="1"/>
          <p:nvPr/>
        </p:nvSpPr>
        <p:spPr>
          <a:xfrm>
            <a:off x="5162620" y="4420998"/>
            <a:ext cx="1437503" cy="65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b="1" i="0" dirty="0" err="1">
                <a:solidFill>
                  <a:srgbClr val="002060"/>
                </a:solidFill>
                <a:effectLst/>
                <a:latin typeface="-apple-system"/>
              </a:rPr>
              <a:t>Charfield</a:t>
            </a:r>
            <a:r>
              <a:rPr lang="en-US" sz="1600" b="1" i="0" dirty="0">
                <a:solidFill>
                  <a:srgbClr val="002060"/>
                </a:solidFill>
                <a:effectLst/>
                <a:latin typeface="-apple-system"/>
              </a:rPr>
              <a:t> (</a:t>
            </a:r>
            <a:r>
              <a:rPr lang="en-US" sz="1600" b="1" i="0" dirty="0" err="1">
                <a:solidFill>
                  <a:srgbClr val="002060"/>
                </a:solidFill>
                <a:effectLst/>
                <a:latin typeface="-apple-system"/>
              </a:rPr>
              <a:t>foreignkey</a:t>
            </a:r>
            <a:r>
              <a:rPr lang="en-US" sz="1600" b="1" i="0" dirty="0">
                <a:solidFill>
                  <a:srgbClr val="002060"/>
                </a:solidFill>
                <a:effectLst/>
                <a:latin typeface="-apple-system"/>
              </a:rPr>
              <a:t>)</a:t>
            </a:r>
            <a:endParaRPr lang="en-US" sz="1600" b="1" dirty="0">
              <a:solidFill>
                <a:srgbClr val="002060"/>
              </a:solidFill>
              <a:latin typeface="Oswald Light" panose="02000303000000000000" pitchFamily="2" charset="77"/>
              <a:ea typeface="Roboto Condensed Light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087615B-C6ED-3A44-9158-89E289E8ADF4}"/>
              </a:ext>
            </a:extLst>
          </p:cNvPr>
          <p:cNvSpPr txBox="1"/>
          <p:nvPr/>
        </p:nvSpPr>
        <p:spPr>
          <a:xfrm>
            <a:off x="5162620" y="3772057"/>
            <a:ext cx="16253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Oswald Medium" panose="02000603000000000000" pitchFamily="2" charset="77"/>
                <a:ea typeface="Roboto Condensed" panose="02000000000000000000" pitchFamily="2" charset="0"/>
                <a:cs typeface="Poppins" pitchFamily="2" charset="77"/>
              </a:rPr>
              <a:t>Категория</a:t>
            </a:r>
            <a:endParaRPr lang="en-US" sz="2200" b="1" dirty="0">
              <a:latin typeface="Oswald Medium" panose="02000603000000000000" pitchFamily="2" charset="77"/>
              <a:ea typeface="Roboto Condensed" panose="02000000000000000000" pitchFamily="2" charset="0"/>
              <a:cs typeface="Poppins" pitchFamily="2" charset="7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1AA8462-9321-1F4C-AB30-7E6E93947384}"/>
              </a:ext>
            </a:extLst>
          </p:cNvPr>
          <p:cNvSpPr txBox="1"/>
          <p:nvPr/>
        </p:nvSpPr>
        <p:spPr>
          <a:xfrm>
            <a:off x="6765311" y="2940525"/>
            <a:ext cx="1437503" cy="366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b="1" i="0" dirty="0" err="1">
                <a:solidFill>
                  <a:srgbClr val="FFFF00"/>
                </a:solidFill>
                <a:effectLst/>
                <a:latin typeface="-apple-system"/>
              </a:rPr>
              <a:t>TextField</a:t>
            </a:r>
            <a:endParaRPr lang="en-US" sz="1600" b="1" dirty="0">
              <a:solidFill>
                <a:srgbClr val="FFFF00"/>
              </a:solidFill>
              <a:latin typeface="Oswald Light" panose="02000303000000000000" pitchFamily="2" charset="77"/>
              <a:ea typeface="Roboto Condensed Light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58D1C06-0F3A-2D46-A2FC-699D28160C96}"/>
              </a:ext>
            </a:extLst>
          </p:cNvPr>
          <p:cNvSpPr txBox="1"/>
          <p:nvPr/>
        </p:nvSpPr>
        <p:spPr>
          <a:xfrm>
            <a:off x="6771029" y="2171084"/>
            <a:ext cx="12941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Oswald Medium" panose="02000603000000000000" pitchFamily="2" charset="77"/>
                <a:ea typeface="Roboto Condensed" panose="02000000000000000000" pitchFamily="2" charset="0"/>
                <a:cs typeface="Poppins" pitchFamily="2" charset="77"/>
              </a:rPr>
              <a:t>Описание товара</a:t>
            </a:r>
            <a:endParaRPr lang="en-US" sz="2200" b="1" dirty="0">
              <a:latin typeface="Oswald Medium" panose="02000603000000000000" pitchFamily="2" charset="77"/>
              <a:ea typeface="Roboto Condensed" panose="02000000000000000000" pitchFamily="2" charset="0"/>
              <a:cs typeface="Poppins" pitchFamily="2" charset="7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415FFD1-B825-2B42-A325-1C4777FD4E72}"/>
              </a:ext>
            </a:extLst>
          </p:cNvPr>
          <p:cNvSpPr txBox="1"/>
          <p:nvPr/>
        </p:nvSpPr>
        <p:spPr>
          <a:xfrm>
            <a:off x="8215493" y="4420998"/>
            <a:ext cx="1437503" cy="366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b="1" i="0" dirty="0" err="1">
                <a:solidFill>
                  <a:srgbClr val="0070C0"/>
                </a:solidFill>
                <a:effectLst/>
                <a:latin typeface="-apple-system"/>
              </a:rPr>
              <a:t>FloatField</a:t>
            </a:r>
            <a:endParaRPr lang="en-US" sz="1600" b="1" dirty="0">
              <a:solidFill>
                <a:srgbClr val="0070C0"/>
              </a:solidFill>
              <a:latin typeface="Oswald Light" panose="02000303000000000000" pitchFamily="2" charset="77"/>
              <a:ea typeface="Roboto Condensed Light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314EF98-39E8-6C4A-9072-881E2DE3A773}"/>
              </a:ext>
            </a:extLst>
          </p:cNvPr>
          <p:cNvSpPr txBox="1"/>
          <p:nvPr/>
        </p:nvSpPr>
        <p:spPr>
          <a:xfrm>
            <a:off x="8287183" y="3886044"/>
            <a:ext cx="12941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Oswald Medium" panose="02000603000000000000" pitchFamily="2" charset="77"/>
                <a:ea typeface="Roboto Condensed" panose="02000000000000000000" pitchFamily="2" charset="0"/>
                <a:cs typeface="Poppins" pitchFamily="2" charset="77"/>
              </a:rPr>
              <a:t>Цена</a:t>
            </a:r>
            <a:endParaRPr lang="en-US" sz="2200" b="1" dirty="0">
              <a:latin typeface="Oswald Medium" panose="02000603000000000000" pitchFamily="2" charset="77"/>
              <a:ea typeface="Roboto Condensed" panose="02000000000000000000" pitchFamily="2" charset="0"/>
              <a:cs typeface="Poppins" pitchFamily="2" charset="7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ADEF324-6AF5-4449-9AE2-F237C74AE258}"/>
              </a:ext>
            </a:extLst>
          </p:cNvPr>
          <p:cNvSpPr txBox="1"/>
          <p:nvPr/>
        </p:nvSpPr>
        <p:spPr>
          <a:xfrm>
            <a:off x="9724631" y="2925543"/>
            <a:ext cx="1437503" cy="6622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sz="1600" b="1" dirty="0">
                <a:latin typeface="Oswald Light" panose="02000303000000000000" pitchFamily="2" charset="77"/>
                <a:ea typeface="Roboto Condensed Light" panose="02000000000000000000" pitchFamily="2" charset="0"/>
                <a:cs typeface="Lato" panose="020F0502020204030203" pitchFamily="34" charset="0"/>
              </a:rPr>
              <a:t>Библиотека </a:t>
            </a:r>
            <a:r>
              <a:rPr lang="en-US" sz="1600" b="1" i="0" dirty="0">
                <a:solidFill>
                  <a:srgbClr val="FF0000"/>
                </a:solidFill>
                <a:effectLst/>
                <a:latin typeface="-apple-system"/>
              </a:rPr>
              <a:t>Pillow</a:t>
            </a:r>
            <a:endParaRPr lang="en-US" sz="1600" b="1" dirty="0">
              <a:solidFill>
                <a:srgbClr val="FF0000"/>
              </a:solidFill>
              <a:latin typeface="Oswald Light" panose="02000303000000000000" pitchFamily="2" charset="77"/>
              <a:ea typeface="Roboto Condensed Light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D3163F3-67ED-D149-AFFD-6EA92D12A8A9}"/>
              </a:ext>
            </a:extLst>
          </p:cNvPr>
          <p:cNvSpPr txBox="1"/>
          <p:nvPr/>
        </p:nvSpPr>
        <p:spPr>
          <a:xfrm>
            <a:off x="9796321" y="2360146"/>
            <a:ext cx="12941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>
                <a:latin typeface="Oswald Medium" panose="02000603000000000000" pitchFamily="2" charset="77"/>
                <a:ea typeface="Roboto Condensed" panose="02000000000000000000" pitchFamily="2" charset="0"/>
                <a:cs typeface="Poppins" pitchFamily="2" charset="77"/>
              </a:rPr>
              <a:t>Фото</a:t>
            </a:r>
            <a:endParaRPr lang="en-US" sz="2200" b="1" dirty="0">
              <a:latin typeface="Oswald Medium" panose="02000603000000000000" pitchFamily="2" charset="77"/>
              <a:ea typeface="Roboto Condensed" panose="02000000000000000000" pitchFamily="2" charset="0"/>
              <a:cs typeface="Poppins" pitchFamily="2" charset="77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DB017DA-6B9B-3649-85FC-49EB232EA232}"/>
              </a:ext>
            </a:extLst>
          </p:cNvPr>
          <p:cNvSpPr>
            <a:spLocks/>
          </p:cNvSpPr>
          <p:nvPr/>
        </p:nvSpPr>
        <p:spPr bwMode="auto">
          <a:xfrm>
            <a:off x="4656138" y="728663"/>
            <a:ext cx="6840536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>
            <a:spAutoFit/>
          </a:bodyPr>
          <a:lstStyle/>
          <a:p>
            <a:pPr algn="r"/>
            <a:r>
              <a:rPr lang="ru-RU" sz="4400" b="1" dirty="0">
                <a:solidFill>
                  <a:schemeClr val="accent2"/>
                </a:solidFill>
                <a:latin typeface="Oswald Medium" panose="02000603000000000000" pitchFamily="2" charset="77"/>
                <a:ea typeface="Roboto Condensed" panose="02000000000000000000" pitchFamily="2" charset="0"/>
                <a:cs typeface="Poppins" pitchFamily="2" charset="77"/>
                <a:sym typeface="Bebas Neue" charset="0"/>
              </a:rPr>
              <a:t>Модели товара</a:t>
            </a:r>
            <a:endParaRPr lang="en-US" sz="4400" b="1" dirty="0">
              <a:solidFill>
                <a:schemeClr val="accent2"/>
              </a:solidFill>
              <a:latin typeface="Oswald Medium" panose="02000603000000000000" pitchFamily="2" charset="77"/>
              <a:ea typeface="Roboto Condensed" panose="02000000000000000000" pitchFamily="2" charset="0"/>
              <a:cs typeface="Poppins" pitchFamily="2" charset="77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A80F7ED-63C6-EF48-9B73-E4111D83421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0" y="-55903"/>
            <a:ext cx="12192000" cy="6858000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4D940F5-1563-8D4E-B9B4-039F9035D160}"/>
              </a:ext>
            </a:extLst>
          </p:cNvPr>
          <p:cNvSpPr/>
          <p:nvPr/>
        </p:nvSpPr>
        <p:spPr>
          <a:xfrm>
            <a:off x="695325" y="5385395"/>
            <a:ext cx="10801350" cy="923330"/>
          </a:xfrm>
          <a:prstGeom prst="rect">
            <a:avLst/>
          </a:prstGeom>
          <a:noFill/>
          <a:ln>
            <a:noFill/>
          </a:ln>
        </p:spPr>
        <p:txBody>
          <a:bodyPr wrap="square" anchor="b">
            <a:spAutoFit/>
          </a:bodyPr>
          <a:lstStyle/>
          <a:p>
            <a:pPr algn="ctr"/>
            <a:r>
              <a:rPr lang="ru-RU" sz="5400" b="1" i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Print" panose="02000600000000000000" pitchFamily="2" charset="0"/>
                <a:ea typeface="Source Sans Pro" panose="020B0503030403020204" pitchFamily="34" charset="0"/>
                <a:cs typeface="Neuton" panose="02000503000000000000" pitchFamily="2" charset="2"/>
              </a:rPr>
              <a:t>Спасибо за внимание</a:t>
            </a:r>
            <a:endParaRPr lang="en-US" sz="5400" b="1" i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goe Print" panose="02000600000000000000" pitchFamily="2" charset="0"/>
              <a:ea typeface="Source Sans Pro" panose="020B0503030403020204" pitchFamily="34" charset="0"/>
              <a:cs typeface="Neuton" panose="02000503000000000000" pitchFamily="2" charset="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8E4D58-F915-E070-4107-CCFB2C5E69AC}"/>
              </a:ext>
            </a:extLst>
          </p:cNvPr>
          <p:cNvSpPr txBox="1"/>
          <p:nvPr/>
        </p:nvSpPr>
        <p:spPr>
          <a:xfrm>
            <a:off x="7445949" y="396972"/>
            <a:ext cx="487238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i="1" dirty="0">
                <a:solidFill>
                  <a:srgbClr val="002060"/>
                </a:solidFill>
              </a:rPr>
              <a:t>Более подробная информация интерактивной 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2654485117"/>
      </p:ext>
    </p:extLst>
  </p:cSld>
  <p:clrMapOvr>
    <a:masterClrMapping/>
  </p:clrMapOvr>
  <p:transition advClick="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607158" y="1084471"/>
            <a:ext cx="5627987" cy="4575531"/>
            <a:chOff x="4300539" y="1984376"/>
            <a:chExt cx="3589338" cy="2890838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4300539" y="1984376"/>
              <a:ext cx="3589338" cy="2170113"/>
            </a:xfrm>
            <a:custGeom>
              <a:avLst/>
              <a:gdLst>
                <a:gd name="T0" fmla="*/ 2537 w 2537"/>
                <a:gd name="T1" fmla="*/ 1533 h 1533"/>
                <a:gd name="T2" fmla="*/ 2537 w 2537"/>
                <a:gd name="T3" fmla="*/ 71 h 1533"/>
                <a:gd name="T4" fmla="*/ 2467 w 2537"/>
                <a:gd name="T5" fmla="*/ 0 h 1533"/>
                <a:gd name="T6" fmla="*/ 71 w 2537"/>
                <a:gd name="T7" fmla="*/ 0 h 1533"/>
                <a:gd name="T8" fmla="*/ 0 w 2537"/>
                <a:gd name="T9" fmla="*/ 71 h 1533"/>
                <a:gd name="T10" fmla="*/ 0 w 2537"/>
                <a:gd name="T11" fmla="*/ 1533 h 1533"/>
                <a:gd name="T12" fmla="*/ 2537 w 2537"/>
                <a:gd name="T13" fmla="*/ 153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1533">
                  <a:moveTo>
                    <a:pt x="2537" y="1533"/>
                  </a:moveTo>
                  <a:cubicBezTo>
                    <a:pt x="2537" y="71"/>
                    <a:pt x="2537" y="71"/>
                    <a:pt x="2537" y="71"/>
                  </a:cubicBezTo>
                  <a:cubicBezTo>
                    <a:pt x="2537" y="32"/>
                    <a:pt x="2506" y="0"/>
                    <a:pt x="2467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533"/>
                    <a:pt x="0" y="1533"/>
                    <a:pt x="0" y="1533"/>
                  </a:cubicBezTo>
                  <a:lnTo>
                    <a:pt x="2537" y="1533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4440239" y="2132014"/>
              <a:ext cx="3309938" cy="1873250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close/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  <a:close/>
                </a:path>
              </a:pathLst>
            </a:cu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4440239" y="2132014"/>
              <a:ext cx="3309938" cy="1873250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456114" y="2147889"/>
              <a:ext cx="3278188" cy="1841500"/>
            </a:xfrm>
            <a:prstGeom prst="rect">
              <a:avLst/>
            </a:prstGeom>
            <a:solidFill>
              <a:srgbClr val="7E7E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5484814" y="4826001"/>
              <a:ext cx="1208088" cy="49213"/>
            </a:xfrm>
            <a:custGeom>
              <a:avLst/>
              <a:gdLst>
                <a:gd name="T0" fmla="*/ 852 w 854"/>
                <a:gd name="T1" fmla="*/ 24 h 35"/>
                <a:gd name="T2" fmla="*/ 478 w 854"/>
                <a:gd name="T3" fmla="*/ 5 h 35"/>
                <a:gd name="T4" fmla="*/ 478 w 854"/>
                <a:gd name="T5" fmla="*/ 0 h 35"/>
                <a:gd name="T6" fmla="*/ 427 w 854"/>
                <a:gd name="T7" fmla="*/ 3 h 35"/>
                <a:gd name="T8" fmla="*/ 375 w 854"/>
                <a:gd name="T9" fmla="*/ 0 h 35"/>
                <a:gd name="T10" fmla="*/ 375 w 854"/>
                <a:gd name="T11" fmla="*/ 5 h 35"/>
                <a:gd name="T12" fmla="*/ 1 w 854"/>
                <a:gd name="T13" fmla="*/ 24 h 35"/>
                <a:gd name="T14" fmla="*/ 24 w 854"/>
                <a:gd name="T15" fmla="*/ 35 h 35"/>
                <a:gd name="T16" fmla="*/ 375 w 854"/>
                <a:gd name="T17" fmla="*/ 35 h 35"/>
                <a:gd name="T18" fmla="*/ 478 w 854"/>
                <a:gd name="T19" fmla="*/ 35 h 35"/>
                <a:gd name="T20" fmla="*/ 829 w 854"/>
                <a:gd name="T21" fmla="*/ 35 h 35"/>
                <a:gd name="T22" fmla="*/ 852 w 854"/>
                <a:gd name="T23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4" h="35">
                  <a:moveTo>
                    <a:pt x="852" y="24"/>
                  </a:moveTo>
                  <a:cubicBezTo>
                    <a:pt x="478" y="5"/>
                    <a:pt x="478" y="5"/>
                    <a:pt x="478" y="5"/>
                  </a:cubicBezTo>
                  <a:cubicBezTo>
                    <a:pt x="478" y="0"/>
                    <a:pt x="478" y="0"/>
                    <a:pt x="478" y="0"/>
                  </a:cubicBezTo>
                  <a:cubicBezTo>
                    <a:pt x="427" y="3"/>
                    <a:pt x="427" y="3"/>
                    <a:pt x="427" y="3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5" y="5"/>
                    <a:pt x="375" y="5"/>
                    <a:pt x="375" y="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0" y="35"/>
                    <a:pt x="24" y="35"/>
                  </a:cubicBezTo>
                  <a:cubicBezTo>
                    <a:pt x="41" y="35"/>
                    <a:pt x="247" y="35"/>
                    <a:pt x="375" y="35"/>
                  </a:cubicBezTo>
                  <a:cubicBezTo>
                    <a:pt x="435" y="35"/>
                    <a:pt x="478" y="35"/>
                    <a:pt x="478" y="35"/>
                  </a:cubicBezTo>
                  <a:cubicBezTo>
                    <a:pt x="606" y="35"/>
                    <a:pt x="812" y="35"/>
                    <a:pt x="829" y="35"/>
                  </a:cubicBezTo>
                  <a:cubicBezTo>
                    <a:pt x="854" y="35"/>
                    <a:pt x="852" y="24"/>
                    <a:pt x="852" y="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478464" y="4446589"/>
              <a:ext cx="1219200" cy="417513"/>
            </a:xfrm>
            <a:custGeom>
              <a:avLst/>
              <a:gdLst>
                <a:gd name="T0" fmla="*/ 790 w 861"/>
                <a:gd name="T1" fmla="*/ 274 h 295"/>
                <a:gd name="T2" fmla="*/ 738 w 861"/>
                <a:gd name="T3" fmla="*/ 224 h 295"/>
                <a:gd name="T4" fmla="*/ 714 w 861"/>
                <a:gd name="T5" fmla="*/ 0 h 295"/>
                <a:gd name="T6" fmla="*/ 431 w 861"/>
                <a:gd name="T7" fmla="*/ 4 h 295"/>
                <a:gd name="T8" fmla="*/ 147 w 861"/>
                <a:gd name="T9" fmla="*/ 0 h 295"/>
                <a:gd name="T10" fmla="*/ 124 w 861"/>
                <a:gd name="T11" fmla="*/ 224 h 295"/>
                <a:gd name="T12" fmla="*/ 72 w 861"/>
                <a:gd name="T13" fmla="*/ 274 h 295"/>
                <a:gd name="T14" fmla="*/ 0 w 861"/>
                <a:gd name="T15" fmla="*/ 291 h 295"/>
                <a:gd name="T16" fmla="*/ 0 w 861"/>
                <a:gd name="T17" fmla="*/ 295 h 295"/>
                <a:gd name="T18" fmla="*/ 379 w 861"/>
                <a:gd name="T19" fmla="*/ 295 h 295"/>
                <a:gd name="T20" fmla="*/ 482 w 861"/>
                <a:gd name="T21" fmla="*/ 295 h 295"/>
                <a:gd name="T22" fmla="*/ 861 w 861"/>
                <a:gd name="T23" fmla="*/ 295 h 295"/>
                <a:gd name="T24" fmla="*/ 861 w 861"/>
                <a:gd name="T25" fmla="*/ 291 h 295"/>
                <a:gd name="T26" fmla="*/ 790 w 861"/>
                <a:gd name="T27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61" h="295">
                  <a:moveTo>
                    <a:pt x="790" y="274"/>
                  </a:moveTo>
                  <a:cubicBezTo>
                    <a:pt x="760" y="268"/>
                    <a:pt x="744" y="271"/>
                    <a:pt x="738" y="224"/>
                  </a:cubicBezTo>
                  <a:cubicBezTo>
                    <a:pt x="731" y="177"/>
                    <a:pt x="714" y="0"/>
                    <a:pt x="714" y="0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82" y="295"/>
                    <a:pt x="482" y="295"/>
                    <a:pt x="482" y="295"/>
                  </a:cubicBezTo>
                  <a:cubicBezTo>
                    <a:pt x="861" y="295"/>
                    <a:pt x="861" y="295"/>
                    <a:pt x="861" y="295"/>
                  </a:cubicBezTo>
                  <a:cubicBezTo>
                    <a:pt x="861" y="295"/>
                    <a:pt x="861" y="295"/>
                    <a:pt x="861" y="291"/>
                  </a:cubicBezTo>
                  <a:cubicBezTo>
                    <a:pt x="861" y="287"/>
                    <a:pt x="820" y="280"/>
                    <a:pt x="790" y="274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14" name="Oval 11"/>
            <p:cNvSpPr>
              <a:spLocks noChangeArrowheads="1"/>
            </p:cNvSpPr>
            <p:nvPr/>
          </p:nvSpPr>
          <p:spPr bwMode="auto">
            <a:xfrm>
              <a:off x="6070602" y="2044701"/>
              <a:ext cx="49213" cy="4921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15" name="Oval 12"/>
            <p:cNvSpPr>
              <a:spLocks noChangeArrowheads="1"/>
            </p:cNvSpPr>
            <p:nvPr/>
          </p:nvSpPr>
          <p:spPr bwMode="auto">
            <a:xfrm>
              <a:off x="6070602" y="2041526"/>
              <a:ext cx="49213" cy="49213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16" name="Oval 13"/>
            <p:cNvSpPr>
              <a:spLocks noChangeArrowheads="1"/>
            </p:cNvSpPr>
            <p:nvPr/>
          </p:nvSpPr>
          <p:spPr bwMode="auto">
            <a:xfrm>
              <a:off x="6078539" y="2049464"/>
              <a:ext cx="33338" cy="3175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17" name="Oval 14"/>
            <p:cNvSpPr>
              <a:spLocks noChangeArrowheads="1"/>
            </p:cNvSpPr>
            <p:nvPr/>
          </p:nvSpPr>
          <p:spPr bwMode="auto">
            <a:xfrm>
              <a:off x="6088064" y="2055814"/>
              <a:ext cx="15875" cy="19050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18" name="Oval 15"/>
            <p:cNvSpPr>
              <a:spLocks noChangeArrowheads="1"/>
            </p:cNvSpPr>
            <p:nvPr/>
          </p:nvSpPr>
          <p:spPr bwMode="auto">
            <a:xfrm>
              <a:off x="6092827" y="2063751"/>
              <a:ext cx="4763" cy="47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478464" y="4446589"/>
              <a:ext cx="985838" cy="417513"/>
            </a:xfrm>
            <a:custGeom>
              <a:avLst/>
              <a:gdLst>
                <a:gd name="T0" fmla="*/ 696 w 696"/>
                <a:gd name="T1" fmla="*/ 10 h 295"/>
                <a:gd name="T2" fmla="*/ 573 w 696"/>
                <a:gd name="T3" fmla="*/ 2 h 295"/>
                <a:gd name="T4" fmla="*/ 431 w 696"/>
                <a:gd name="T5" fmla="*/ 4 h 295"/>
                <a:gd name="T6" fmla="*/ 147 w 696"/>
                <a:gd name="T7" fmla="*/ 0 h 295"/>
                <a:gd name="T8" fmla="*/ 124 w 696"/>
                <a:gd name="T9" fmla="*/ 224 h 295"/>
                <a:gd name="T10" fmla="*/ 72 w 696"/>
                <a:gd name="T11" fmla="*/ 274 h 295"/>
                <a:gd name="T12" fmla="*/ 0 w 696"/>
                <a:gd name="T13" fmla="*/ 291 h 295"/>
                <a:gd name="T14" fmla="*/ 0 w 696"/>
                <a:gd name="T15" fmla="*/ 295 h 295"/>
                <a:gd name="T16" fmla="*/ 379 w 696"/>
                <a:gd name="T17" fmla="*/ 295 h 295"/>
                <a:gd name="T18" fmla="*/ 432 w 696"/>
                <a:gd name="T19" fmla="*/ 295 h 295"/>
                <a:gd name="T20" fmla="*/ 696 w 696"/>
                <a:gd name="T21" fmla="*/ 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6" h="295">
                  <a:moveTo>
                    <a:pt x="696" y="10"/>
                  </a:moveTo>
                  <a:cubicBezTo>
                    <a:pt x="573" y="2"/>
                    <a:pt x="573" y="2"/>
                    <a:pt x="573" y="2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32" y="295"/>
                    <a:pt x="432" y="295"/>
                    <a:pt x="432" y="295"/>
                  </a:cubicBezTo>
                  <a:lnTo>
                    <a:pt x="696" y="10"/>
                  </a:lnTo>
                  <a:close/>
                </a:path>
              </a:pathLst>
            </a:custGeom>
            <a:solidFill>
              <a:srgbClr val="A8A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4300539" y="4154489"/>
              <a:ext cx="3589338" cy="341313"/>
            </a:xfrm>
            <a:custGeom>
              <a:avLst/>
              <a:gdLst>
                <a:gd name="T0" fmla="*/ 0 w 2537"/>
                <a:gd name="T1" fmla="*/ 0 h 241"/>
                <a:gd name="T2" fmla="*/ 0 w 2537"/>
                <a:gd name="T3" fmla="*/ 170 h 241"/>
                <a:gd name="T4" fmla="*/ 71 w 2537"/>
                <a:gd name="T5" fmla="*/ 241 h 241"/>
                <a:gd name="T6" fmla="*/ 2467 w 2537"/>
                <a:gd name="T7" fmla="*/ 241 h 241"/>
                <a:gd name="T8" fmla="*/ 2537 w 2537"/>
                <a:gd name="T9" fmla="*/ 170 h 241"/>
                <a:gd name="T10" fmla="*/ 2537 w 2537"/>
                <a:gd name="T11" fmla="*/ 0 h 241"/>
                <a:gd name="T12" fmla="*/ 0 w 2537"/>
                <a:gd name="T1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241">
                  <a:moveTo>
                    <a:pt x="0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209"/>
                    <a:pt x="32" y="241"/>
                    <a:pt x="71" y="241"/>
                  </a:cubicBezTo>
                  <a:cubicBezTo>
                    <a:pt x="2467" y="241"/>
                    <a:pt x="2467" y="241"/>
                    <a:pt x="2467" y="241"/>
                  </a:cubicBezTo>
                  <a:cubicBezTo>
                    <a:pt x="2506" y="241"/>
                    <a:pt x="2537" y="209"/>
                    <a:pt x="2537" y="170"/>
                  </a:cubicBezTo>
                  <a:cubicBezTo>
                    <a:pt x="2537" y="0"/>
                    <a:pt x="2537" y="0"/>
                    <a:pt x="253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Oswald Medium" panose="02000603000000000000" pitchFamily="2" charset="77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1345785" y="161141"/>
            <a:ext cx="10027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5400" dirty="0">
                <a:solidFill>
                  <a:schemeClr val="tx2"/>
                </a:solidFill>
                <a:latin typeface="Oswald Medium" panose="02000603000000000000" pitchFamily="2" charset="77"/>
                <a:ea typeface="Source Sans Pro Semibold" panose="020B0503030403020204" pitchFamily="34" charset="0"/>
                <a:cs typeface="Rubik Medium" panose="02000604000000020004" pitchFamily="2" charset="-79"/>
              </a:rPr>
              <a:t>Пришло время реализации </a:t>
            </a:r>
            <a:endParaRPr lang="en-US" sz="5400" dirty="0">
              <a:solidFill>
                <a:schemeClr val="tx2"/>
              </a:solidFill>
              <a:latin typeface="Oswald Medium" panose="02000603000000000000" pitchFamily="2" charset="77"/>
              <a:ea typeface="Source Sans Pro Semibold" panose="020B0503030403020204" pitchFamily="34" charset="0"/>
              <a:cs typeface="Rubik Medium" panose="02000604000000020004" pitchFamily="2" charset="-79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11280" y="4903768"/>
            <a:ext cx="1119149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ru-RU" sz="4000" b="1" i="1" dirty="0">
                <a:solidFill>
                  <a:srgbClr val="00206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</a:rPr>
              <a:t>	«Наслаждайтесь тем, что вы делаете</a:t>
            </a:r>
            <a:br>
              <a:rPr lang="ru-RU" sz="4000" b="1" i="1" dirty="0">
                <a:solidFill>
                  <a:srgbClr val="00206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</a:rPr>
            </a:br>
            <a:r>
              <a:rPr lang="ru-RU" sz="4000" b="1" i="1" dirty="0">
                <a:solidFill>
                  <a:srgbClr val="00206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</a:rPr>
              <a:t>и вы никогда в своей жизни не будете работать»</a:t>
            </a:r>
          </a:p>
          <a:p>
            <a:pPr algn="r">
              <a:lnSpc>
                <a:spcPts val="4000"/>
              </a:lnSpc>
            </a:pPr>
            <a:r>
              <a:rPr lang="ru-RU" sz="3600" b="1" i="1" dirty="0">
                <a:solidFill>
                  <a:srgbClr val="002060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Arima Madurai Light" pitchFamily="2" charset="77"/>
              </a:rPr>
              <a:t>								</a:t>
            </a:r>
            <a:r>
              <a:rPr lang="en-US" sz="3600" b="0" i="1" dirty="0">
                <a:solidFill>
                  <a:srgbClr val="000000"/>
                </a:solidFill>
                <a:effectLst/>
                <a:latin typeface="Linux Libertine"/>
              </a:rPr>
              <a:t>Bill Gates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591C0543-F0F9-2241-973C-5AE26DB3FCE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218198" y="1824775"/>
            <a:ext cx="4284677" cy="2419573"/>
          </a:xfr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8C93780-F569-B5A9-367D-EC754D7A1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03" y="1300560"/>
            <a:ext cx="5133926" cy="291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20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>
            <a:extLst>
              <a:ext uri="{FF2B5EF4-FFF2-40B4-BE49-F238E27FC236}">
                <a16:creationId xmlns:a16="http://schemas.microsoft.com/office/drawing/2014/main" id="{10A8AB7B-3F59-8743-B8F2-CED53883274E}"/>
              </a:ext>
            </a:extLst>
          </p:cNvPr>
          <p:cNvSpPr txBox="1"/>
          <p:nvPr/>
        </p:nvSpPr>
        <p:spPr>
          <a:xfrm>
            <a:off x="542849" y="4390200"/>
            <a:ext cx="6542602" cy="14172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800" dirty="0">
                <a:latin typeface="Oswald Light" panose="02000303000000000000" pitchFamily="2" charset="77"/>
                <a:ea typeface="Roboto Condensed Light" panose="02000000000000000000" pitchFamily="2" charset="0"/>
                <a:cs typeface="Neuton" panose="02000503000000000000" pitchFamily="2" charset="2"/>
              </a:rPr>
              <a:t> </a:t>
            </a:r>
            <a:r>
              <a:rPr lang="ru-RU" sz="2800" dirty="0">
                <a:latin typeface="Oswald Light" panose="02000303000000000000" pitchFamily="2" charset="77"/>
                <a:ea typeface="Roboto Condensed Light" panose="02000000000000000000" pitchFamily="2" charset="0"/>
                <a:cs typeface="Neuton" panose="02000503000000000000" pitchFamily="2" charset="2"/>
              </a:rPr>
              <a:t>Идею проекта мне предложил владелец магазина стоковой одежды, который хочет выйти за пределы </a:t>
            </a: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Instagram</a:t>
            </a:r>
            <a:endParaRPr lang="en-US" sz="2800" i="1" dirty="0">
              <a:solidFill>
                <a:schemeClr val="accent2">
                  <a:lumMod val="50000"/>
                </a:schemeClr>
              </a:solidFill>
              <a:latin typeface="Oswald Medium" panose="02000603000000000000" pitchFamily="2" charset="77"/>
              <a:ea typeface="Roboto Condensed" panose="02000000000000000000" pitchFamily="2" charset="0"/>
              <a:cs typeface="Neuton" panose="02000503000000000000" pitchFamily="2" charset="2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B496D8D1-D5C8-5140-87BB-096E09CEC541}"/>
              </a:ext>
            </a:extLst>
          </p:cNvPr>
          <p:cNvSpPr txBox="1"/>
          <p:nvPr/>
        </p:nvSpPr>
        <p:spPr>
          <a:xfrm>
            <a:off x="606426" y="3207580"/>
            <a:ext cx="6542602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ru-RU" sz="5400" dirty="0">
                <a:solidFill>
                  <a:schemeClr val="tx2"/>
                </a:solidFill>
                <a:latin typeface="Oswald Medium" panose="02000603000000000000" pitchFamily="2" charset="77"/>
                <a:ea typeface="Roboto Condensed" panose="02000000000000000000" pitchFamily="2" charset="0"/>
                <a:cs typeface="Neuton" panose="02000503000000000000" pitchFamily="2" charset="2"/>
              </a:rPr>
              <a:t>Я Балашенко Андрей</a:t>
            </a:r>
            <a:r>
              <a:rPr lang="en-US" sz="5400" dirty="0">
                <a:solidFill>
                  <a:schemeClr val="tx2"/>
                </a:solidFill>
                <a:latin typeface="Oswald Medium" panose="02000603000000000000" pitchFamily="2" charset="77"/>
                <a:ea typeface="Roboto Condensed" panose="02000000000000000000" pitchFamily="2" charset="0"/>
                <a:cs typeface="Neuton" panose="02000503000000000000" pitchFamily="2" charset="2"/>
              </a:rPr>
              <a:t>.</a:t>
            </a: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D3E22B76-17D0-D540-AFAD-47DE3E164356}"/>
              </a:ext>
            </a:extLst>
          </p:cNvPr>
          <p:cNvSpPr txBox="1"/>
          <p:nvPr/>
        </p:nvSpPr>
        <p:spPr>
          <a:xfrm>
            <a:off x="5051426" y="6274494"/>
            <a:ext cx="6542602" cy="51956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ts val="3500"/>
              </a:lnSpc>
            </a:pPr>
            <a:endParaRPr lang="en-US" sz="2800" i="1" dirty="0">
              <a:solidFill>
                <a:srgbClr val="FF0000"/>
              </a:solidFill>
              <a:latin typeface="Oswald Medium" panose="02000603000000000000" pitchFamily="2" charset="77"/>
              <a:ea typeface="Roboto Condensed" panose="02000000000000000000" pitchFamily="2" charset="0"/>
              <a:cs typeface="Neuton" panose="02000503000000000000" pitchFamily="2" charset="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C12ABC-216B-8248-A823-33F3DD9C483C}"/>
              </a:ext>
            </a:extLst>
          </p:cNvPr>
          <p:cNvSpPr/>
          <p:nvPr/>
        </p:nvSpPr>
        <p:spPr>
          <a:xfrm>
            <a:off x="2544432" y="534340"/>
            <a:ext cx="6542602" cy="144655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r>
              <a:rPr lang="ru-RU" sz="8800" dirty="0">
                <a:solidFill>
                  <a:schemeClr val="accent1">
                    <a:lumMod val="50000"/>
                  </a:schemeClr>
                </a:solidFill>
                <a:latin typeface="Oswald Medium" panose="02000603000000000000" pitchFamily="2" charset="77"/>
                <a:ea typeface="Roboto Condensed" panose="02000000000000000000" pitchFamily="2" charset="0"/>
                <a:cs typeface="Neuton" panose="02000503000000000000" pitchFamily="2" charset="2"/>
              </a:rPr>
              <a:t>Добрый день! </a:t>
            </a:r>
            <a:endParaRPr lang="en-US" sz="8800" dirty="0">
              <a:solidFill>
                <a:schemeClr val="accent1">
                  <a:lumMod val="50000"/>
                </a:schemeClr>
              </a:solidFill>
              <a:latin typeface="Oswald Medium" panose="02000603000000000000" pitchFamily="2" charset="77"/>
              <a:ea typeface="Roboto Condensed" panose="02000000000000000000" pitchFamily="2" charset="0"/>
              <a:cs typeface="Neuton" panose="02000503000000000000" pitchFamily="2" charset="2"/>
            </a:endParaRP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E42F5EDC-382A-984C-9972-F153ECD31DA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 cstate="print"/>
          <a:srcRect/>
          <a:stretch>
            <a:fillRect/>
          </a:stretch>
        </p:blipFill>
        <p:spPr/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7663FDC-38EA-29A1-F2F6-7684E5107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3007" y="5397031"/>
            <a:ext cx="413808" cy="410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0AB57E4-17DE-8941-8650-9467E0FBD62C}"/>
              </a:ext>
            </a:extLst>
          </p:cNvPr>
          <p:cNvGrpSpPr/>
          <p:nvPr/>
        </p:nvGrpSpPr>
        <p:grpSpPr>
          <a:xfrm>
            <a:off x="6457791" y="1776426"/>
            <a:ext cx="1997391" cy="2412022"/>
            <a:chOff x="13078667" y="2804681"/>
            <a:chExt cx="3994782" cy="4824044"/>
          </a:xfrm>
        </p:grpSpPr>
        <p:sp>
          <p:nvSpPr>
            <p:cNvPr id="37" name="Arc 36"/>
            <p:cNvSpPr/>
            <p:nvPr/>
          </p:nvSpPr>
          <p:spPr>
            <a:xfrm>
              <a:off x="13078667" y="3633936"/>
              <a:ext cx="3994782" cy="3994789"/>
            </a:xfrm>
            <a:prstGeom prst="arc">
              <a:avLst>
                <a:gd name="adj1" fmla="val 7914138"/>
                <a:gd name="adj2" fmla="val 2868450"/>
              </a:avLst>
            </a:prstGeom>
            <a:ln w="88900" cap="rnd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199" dirty="0">
                <a:solidFill>
                  <a:schemeClr val="tx2"/>
                </a:solidFill>
                <a:latin typeface="Oswald Light" panose="02000303000000000000" pitchFamily="2" charset="77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 rot="10800000">
              <a:off x="14246806" y="2804681"/>
              <a:ext cx="1658505" cy="165850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65107" tIns="118841" rIns="0" bIns="0" rtlCol="0" anchor="ctr"/>
            <a:lstStyle/>
            <a:p>
              <a:pPr algn="ctr"/>
              <a:endParaRPr lang="en-US" sz="3199" dirty="0">
                <a:solidFill>
                  <a:schemeClr val="tx2"/>
                </a:solidFill>
                <a:latin typeface="Oswald Light" panose="02000303000000000000" pitchFamily="2" charset="77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3E85255-30F3-C346-A520-1AD7DC21BA2F}"/>
              </a:ext>
            </a:extLst>
          </p:cNvPr>
          <p:cNvGrpSpPr/>
          <p:nvPr/>
        </p:nvGrpSpPr>
        <p:grpSpPr>
          <a:xfrm>
            <a:off x="5103386" y="3663090"/>
            <a:ext cx="1997391" cy="2384049"/>
            <a:chOff x="10369857" y="6578009"/>
            <a:chExt cx="3994782" cy="4768098"/>
          </a:xfrm>
        </p:grpSpPr>
        <p:sp>
          <p:nvSpPr>
            <p:cNvPr id="27" name="Arc 26"/>
            <p:cNvSpPr/>
            <p:nvPr/>
          </p:nvSpPr>
          <p:spPr>
            <a:xfrm rot="10800000">
              <a:off x="10369857" y="6578009"/>
              <a:ext cx="3994782" cy="3994789"/>
            </a:xfrm>
            <a:prstGeom prst="arc">
              <a:avLst>
                <a:gd name="adj1" fmla="val 7914138"/>
                <a:gd name="adj2" fmla="val 2868450"/>
              </a:avLst>
            </a:prstGeom>
            <a:ln w="88900" cap="rnd">
              <a:solidFill>
                <a:schemeClr val="accent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199" dirty="0">
                <a:solidFill>
                  <a:schemeClr val="tx2"/>
                </a:solidFill>
                <a:latin typeface="Oswald Light" panose="02000303000000000000" pitchFamily="2" charset="77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 rot="10800000">
              <a:off x="11537995" y="9687602"/>
              <a:ext cx="1658505" cy="16585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33" tIns="118841" rIns="0" bIns="0" rtlCol="0" anchor="ctr"/>
            <a:lstStyle/>
            <a:p>
              <a:pPr algn="ctr"/>
              <a:endParaRPr lang="en-US" sz="3199" dirty="0">
                <a:solidFill>
                  <a:schemeClr val="tx2"/>
                </a:solidFill>
                <a:latin typeface="Oswald Light" panose="02000303000000000000" pitchFamily="2" charset="77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6328B0E-F578-F540-8798-AB59B2D47333}"/>
              </a:ext>
            </a:extLst>
          </p:cNvPr>
          <p:cNvGrpSpPr/>
          <p:nvPr/>
        </p:nvGrpSpPr>
        <p:grpSpPr>
          <a:xfrm>
            <a:off x="3735123" y="1776426"/>
            <a:ext cx="1997391" cy="2412022"/>
            <a:chOff x="7661040" y="2804681"/>
            <a:chExt cx="3994782" cy="4824044"/>
          </a:xfrm>
        </p:grpSpPr>
        <p:sp>
          <p:nvSpPr>
            <p:cNvPr id="25" name="Arc 24"/>
            <p:cNvSpPr/>
            <p:nvPr/>
          </p:nvSpPr>
          <p:spPr>
            <a:xfrm>
              <a:off x="7661040" y="3633936"/>
              <a:ext cx="3994782" cy="3994789"/>
            </a:xfrm>
            <a:prstGeom prst="arc">
              <a:avLst>
                <a:gd name="adj1" fmla="val 7914138"/>
                <a:gd name="adj2" fmla="val 2868450"/>
              </a:avLst>
            </a:prstGeom>
            <a:ln w="88900" cap="rnd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199" dirty="0">
                <a:solidFill>
                  <a:schemeClr val="tx2"/>
                </a:solidFill>
                <a:latin typeface="Oswald Light" panose="02000303000000000000" pitchFamily="2" charset="77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 rot="10800000">
              <a:off x="8829178" y="2804681"/>
              <a:ext cx="1658505" cy="165850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33" tIns="118841" rIns="0" bIns="0" rtlCol="0" anchor="ctr"/>
            <a:lstStyle/>
            <a:p>
              <a:pPr algn="ctr"/>
              <a:endParaRPr lang="en-US" sz="3199" dirty="0">
                <a:solidFill>
                  <a:schemeClr val="tx2"/>
                </a:solidFill>
                <a:latin typeface="Oswald Light" panose="02000303000000000000" pitchFamily="2" charset="77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0A02A47-A1CD-4F4E-90F5-13415DC9934E}"/>
              </a:ext>
            </a:extLst>
          </p:cNvPr>
          <p:cNvGrpSpPr/>
          <p:nvPr/>
        </p:nvGrpSpPr>
        <p:grpSpPr>
          <a:xfrm>
            <a:off x="2394570" y="3663090"/>
            <a:ext cx="1997391" cy="2384049"/>
            <a:chOff x="4952225" y="6578009"/>
            <a:chExt cx="3994782" cy="4768098"/>
          </a:xfrm>
        </p:grpSpPr>
        <p:sp>
          <p:nvSpPr>
            <p:cNvPr id="24" name="Arc 23"/>
            <p:cNvSpPr/>
            <p:nvPr/>
          </p:nvSpPr>
          <p:spPr>
            <a:xfrm rot="10800000">
              <a:off x="4952225" y="6578009"/>
              <a:ext cx="3994782" cy="3994789"/>
            </a:xfrm>
            <a:prstGeom prst="arc">
              <a:avLst>
                <a:gd name="adj1" fmla="val 7914138"/>
                <a:gd name="adj2" fmla="val 2868450"/>
              </a:avLst>
            </a:prstGeom>
            <a:ln w="88900" cap="rnd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199" dirty="0">
                <a:solidFill>
                  <a:schemeClr val="tx2"/>
                </a:solidFill>
                <a:latin typeface="Oswald Light" panose="02000303000000000000" pitchFamily="2" charset="77"/>
              </a:endParaRPr>
            </a:p>
          </p:txBody>
        </p:sp>
        <p:sp>
          <p:nvSpPr>
            <p:cNvPr id="46" name="Oval 45"/>
            <p:cNvSpPr/>
            <p:nvPr/>
          </p:nvSpPr>
          <p:spPr>
            <a:xfrm rot="10800000">
              <a:off x="6120363" y="9687602"/>
              <a:ext cx="1658505" cy="165850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33" tIns="118841" rIns="0" bIns="0" rtlCol="0" anchor="ctr"/>
            <a:lstStyle/>
            <a:p>
              <a:pPr algn="ctr"/>
              <a:endParaRPr lang="en-US" sz="3199" dirty="0">
                <a:solidFill>
                  <a:schemeClr val="tx2"/>
                </a:solidFill>
                <a:latin typeface="Oswald Light" panose="02000303000000000000" pitchFamily="2" charset="77"/>
              </a:endParaRPr>
            </a:p>
          </p:txBody>
        </p:sp>
      </p:grpSp>
      <p:sp>
        <p:nvSpPr>
          <p:cNvPr id="47" name="Shape 2774"/>
          <p:cNvSpPr/>
          <p:nvPr/>
        </p:nvSpPr>
        <p:spPr>
          <a:xfrm>
            <a:off x="5913164" y="5486112"/>
            <a:ext cx="377832" cy="3778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latin typeface="Oswald Light" panose="02000303000000000000" pitchFamily="2" charset="77"/>
              <a:ea typeface="Roboto Bold" charset="0"/>
              <a:cs typeface="Roboto Bold" charset="0"/>
            </a:endParaRPr>
          </a:p>
        </p:txBody>
      </p:sp>
      <p:sp>
        <p:nvSpPr>
          <p:cNvPr id="48" name="Shape 2781"/>
          <p:cNvSpPr/>
          <p:nvPr/>
        </p:nvSpPr>
        <p:spPr>
          <a:xfrm>
            <a:off x="3223826" y="5443596"/>
            <a:ext cx="377832" cy="3778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latin typeface="Oswald Light" panose="02000303000000000000" pitchFamily="2" charset="77"/>
              <a:ea typeface="Roboto Bold" charset="0"/>
              <a:cs typeface="Roboto Bold" charset="0"/>
            </a:endParaRPr>
          </a:p>
        </p:txBody>
      </p:sp>
      <p:sp>
        <p:nvSpPr>
          <p:cNvPr id="49" name="Shape 2782"/>
          <p:cNvSpPr/>
          <p:nvPr/>
        </p:nvSpPr>
        <p:spPr>
          <a:xfrm>
            <a:off x="4558574" y="2027859"/>
            <a:ext cx="378197" cy="3263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bg1"/>
              </a:solidFill>
              <a:latin typeface="Oswald Light" panose="02000303000000000000" pitchFamily="2" charset="77"/>
              <a:ea typeface="Roboto Bold" charset="0"/>
              <a:cs typeface="Roboto Bold" charset="0"/>
            </a:endParaRPr>
          </a:p>
        </p:txBody>
      </p:sp>
      <p:sp>
        <p:nvSpPr>
          <p:cNvPr id="51" name="Shape 2787"/>
          <p:cNvSpPr/>
          <p:nvPr/>
        </p:nvSpPr>
        <p:spPr>
          <a:xfrm>
            <a:off x="7267688" y="2002127"/>
            <a:ext cx="377598" cy="3778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bg1"/>
              </a:solidFill>
              <a:latin typeface="Oswald Light" panose="02000303000000000000" pitchFamily="2" charset="77"/>
              <a:ea typeface="Roboto Bold" charset="0"/>
              <a:cs typeface="Roboto Bold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186408" y="4538103"/>
            <a:ext cx="1829006" cy="656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ru-RU" sz="2000" b="1" dirty="0">
                <a:latin typeface="Oswald Light" panose="02000303000000000000" pitchFamily="2" charset="77"/>
                <a:ea typeface="Lato Light" charset="0"/>
                <a:cs typeface="Poppins" pitchFamily="2" charset="77"/>
              </a:rPr>
              <a:t>Создание корзины товаров</a:t>
            </a:r>
            <a:endParaRPr lang="en-US" sz="2000" b="1" dirty="0">
              <a:latin typeface="Oswald Light" panose="02000303000000000000" pitchFamily="2" charset="77"/>
              <a:ea typeface="Lato Light" charset="0"/>
              <a:cs typeface="Poppins" pitchFamily="2" charset="7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552997" y="3129830"/>
            <a:ext cx="1829006" cy="656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ru-RU" sz="2000" b="1" dirty="0">
                <a:latin typeface="Oswald Light" panose="02000303000000000000" pitchFamily="2" charset="77"/>
                <a:ea typeface="Lato Light" charset="0"/>
                <a:cs typeface="Poppins" pitchFamily="2" charset="77"/>
              </a:rPr>
              <a:t>Форма обратной связи</a:t>
            </a:r>
            <a:endParaRPr lang="en-US" sz="2000" b="1" dirty="0">
              <a:latin typeface="Oswald Light" panose="02000303000000000000" pitchFamily="2" charset="77"/>
              <a:ea typeface="Lato Light" charset="0"/>
              <a:cs typeface="Poppins" pitchFamily="2" charset="7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649587" y="3060587"/>
            <a:ext cx="2244247" cy="656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ru-RU" sz="2000" b="1" dirty="0">
                <a:latin typeface="Oswald Light" panose="02000303000000000000" pitchFamily="2" charset="77"/>
                <a:ea typeface="Lato Light" charset="0"/>
                <a:cs typeface="Poppins" pitchFamily="2" charset="77"/>
              </a:rPr>
              <a:t>Наполнение каталога </a:t>
            </a:r>
          </a:p>
          <a:p>
            <a:pPr algn="ctr">
              <a:lnSpc>
                <a:spcPts val="2220"/>
              </a:lnSpc>
            </a:pPr>
            <a:r>
              <a:rPr lang="ru-RU" sz="2000" b="1" dirty="0">
                <a:latin typeface="Oswald Light" panose="02000303000000000000" pitchFamily="2" charset="77"/>
                <a:ea typeface="Lato Light" charset="0"/>
                <a:cs typeface="Poppins" pitchFamily="2" charset="77"/>
              </a:rPr>
              <a:t>товарами</a:t>
            </a:r>
            <a:endParaRPr lang="en-US" sz="2000" b="1" dirty="0">
              <a:latin typeface="Oswald Light" panose="02000303000000000000" pitchFamily="2" charset="77"/>
              <a:ea typeface="Lato Light" charset="0"/>
              <a:cs typeface="Poppins" pitchFamily="2" charset="7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473620" y="4538103"/>
            <a:ext cx="1829006" cy="67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ru-RU" sz="2800" b="1" dirty="0">
                <a:latin typeface="Oswald Light" panose="02000303000000000000" pitchFamily="2" charset="77"/>
                <a:ea typeface="Lato Light" charset="0"/>
                <a:cs typeface="Poppins" pitchFamily="2" charset="77"/>
              </a:rPr>
              <a:t>Страница сайта </a:t>
            </a:r>
            <a:endParaRPr lang="en-US" sz="2800" b="1" dirty="0">
              <a:latin typeface="Oswald Light" panose="02000303000000000000" pitchFamily="2" charset="77"/>
              <a:ea typeface="Lato Light" charset="0"/>
              <a:cs typeface="Poppins" pitchFamily="2" charset="77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2811114" y="3684145"/>
            <a:ext cx="9781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3200" i="1" dirty="0">
                <a:solidFill>
                  <a:schemeClr val="tx2"/>
                </a:solidFill>
                <a:latin typeface="Oswald" panose="02000503000000000000" pitchFamily="2" charset="77"/>
                <a:ea typeface="Roboto" charset="0"/>
                <a:cs typeface="Poppins" pitchFamily="2" charset="77"/>
              </a:rPr>
              <a:t>Шаг</a:t>
            </a:r>
            <a:r>
              <a:rPr lang="ru-RU" sz="2400" i="1" dirty="0">
                <a:solidFill>
                  <a:schemeClr val="tx2"/>
                </a:solidFill>
                <a:latin typeface="Oswald" panose="02000503000000000000" pitchFamily="2" charset="77"/>
                <a:ea typeface="Roboto" charset="0"/>
                <a:cs typeface="Poppins" pitchFamily="2" charset="77"/>
              </a:rPr>
              <a:t> 1</a:t>
            </a:r>
            <a:endParaRPr lang="en-US" sz="2400" i="1" dirty="0">
              <a:solidFill>
                <a:schemeClr val="tx2"/>
              </a:solidFill>
              <a:latin typeface="Oswald" panose="02000503000000000000" pitchFamily="2" charset="77"/>
              <a:ea typeface="Roboto" charset="0"/>
              <a:cs typeface="Poppins" pitchFamily="2" charset="77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730235A-EFCC-5D42-90CA-536A2E93F745}"/>
              </a:ext>
            </a:extLst>
          </p:cNvPr>
          <p:cNvSpPr>
            <a:spLocks/>
          </p:cNvSpPr>
          <p:nvPr/>
        </p:nvSpPr>
        <p:spPr bwMode="auto">
          <a:xfrm>
            <a:off x="695326" y="728663"/>
            <a:ext cx="10801349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ru-RU" sz="4400" dirty="0">
                <a:solidFill>
                  <a:schemeClr val="tx2"/>
                </a:solidFill>
                <a:latin typeface="Oswald Medium" panose="02000603000000000000" pitchFamily="2" charset="77"/>
                <a:ea typeface="Roboto" charset="0"/>
                <a:cs typeface="Poppins" pitchFamily="2" charset="77"/>
                <a:sym typeface="Bebas Neue" charset="0"/>
              </a:rPr>
              <a:t>Пошаговое создание</a:t>
            </a:r>
            <a:endParaRPr lang="en-US" sz="4400" dirty="0">
              <a:solidFill>
                <a:schemeClr val="accent2"/>
              </a:solidFill>
              <a:latin typeface="Oswald Medium" panose="02000603000000000000" pitchFamily="2" charset="77"/>
              <a:ea typeface="Roboto" charset="0"/>
              <a:cs typeface="Poppins" pitchFamily="2" charset="77"/>
              <a:sym typeface="Bebas Neue" charset="0"/>
            </a:endParaRPr>
          </a:p>
        </p:txBody>
      </p:sp>
      <p:sp>
        <p:nvSpPr>
          <p:cNvPr id="34" name="Rectangle 62">
            <a:extLst>
              <a:ext uri="{FF2B5EF4-FFF2-40B4-BE49-F238E27FC236}">
                <a16:creationId xmlns:a16="http://schemas.microsoft.com/office/drawing/2014/main" id="{3466F8EE-29DD-AC13-2CC8-0C3514A45564}"/>
              </a:ext>
            </a:extLst>
          </p:cNvPr>
          <p:cNvSpPr/>
          <p:nvPr/>
        </p:nvSpPr>
        <p:spPr>
          <a:xfrm>
            <a:off x="4196651" y="2341220"/>
            <a:ext cx="10743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3200" i="1" dirty="0">
                <a:solidFill>
                  <a:schemeClr val="tx2"/>
                </a:solidFill>
                <a:latin typeface="Oswald" panose="02000503000000000000" pitchFamily="2" charset="77"/>
                <a:ea typeface="Roboto" charset="0"/>
                <a:cs typeface="Poppins" pitchFamily="2" charset="77"/>
              </a:rPr>
              <a:t>Шаг</a:t>
            </a:r>
            <a:r>
              <a:rPr lang="ru-RU" sz="2400" i="1" dirty="0">
                <a:solidFill>
                  <a:schemeClr val="tx2"/>
                </a:solidFill>
                <a:latin typeface="Oswald" panose="02000503000000000000" pitchFamily="2" charset="77"/>
                <a:ea typeface="Roboto" charset="0"/>
                <a:cs typeface="Poppins" pitchFamily="2" charset="77"/>
              </a:rPr>
              <a:t> 2 </a:t>
            </a:r>
            <a:endParaRPr lang="en-US" sz="2400" i="1" dirty="0">
              <a:solidFill>
                <a:schemeClr val="tx2"/>
              </a:solidFill>
              <a:latin typeface="Oswald" panose="02000503000000000000" pitchFamily="2" charset="77"/>
              <a:ea typeface="Roboto" charset="0"/>
              <a:cs typeface="Poppins" pitchFamily="2" charset="77"/>
            </a:endParaRPr>
          </a:p>
        </p:txBody>
      </p:sp>
      <p:sp>
        <p:nvSpPr>
          <p:cNvPr id="35" name="Rectangle 62">
            <a:extLst>
              <a:ext uri="{FF2B5EF4-FFF2-40B4-BE49-F238E27FC236}">
                <a16:creationId xmlns:a16="http://schemas.microsoft.com/office/drawing/2014/main" id="{BF770E27-9E68-4A7D-8321-D9FDF915C9D6}"/>
              </a:ext>
            </a:extLst>
          </p:cNvPr>
          <p:cNvSpPr/>
          <p:nvPr/>
        </p:nvSpPr>
        <p:spPr>
          <a:xfrm>
            <a:off x="5551743" y="3859060"/>
            <a:ext cx="100380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3200" i="1" dirty="0">
                <a:solidFill>
                  <a:schemeClr val="tx2"/>
                </a:solidFill>
                <a:latin typeface="Oswald" panose="02000503000000000000" pitchFamily="2" charset="77"/>
                <a:ea typeface="Roboto" charset="0"/>
                <a:cs typeface="Poppins" pitchFamily="2" charset="77"/>
              </a:rPr>
              <a:t>Шаг</a:t>
            </a:r>
            <a:r>
              <a:rPr lang="ru-RU" sz="2400" i="1" dirty="0">
                <a:solidFill>
                  <a:schemeClr val="tx2"/>
                </a:solidFill>
                <a:latin typeface="Oswald" panose="02000503000000000000" pitchFamily="2" charset="77"/>
                <a:ea typeface="Roboto" charset="0"/>
                <a:cs typeface="Poppins" pitchFamily="2" charset="77"/>
              </a:rPr>
              <a:t> 3</a:t>
            </a:r>
            <a:endParaRPr lang="en-US" sz="2400" i="1" dirty="0">
              <a:solidFill>
                <a:schemeClr val="tx2"/>
              </a:solidFill>
              <a:latin typeface="Oswald" panose="02000503000000000000" pitchFamily="2" charset="77"/>
              <a:ea typeface="Roboto" charset="0"/>
              <a:cs typeface="Poppins" pitchFamily="2" charset="77"/>
            </a:endParaRPr>
          </a:p>
        </p:txBody>
      </p:sp>
      <p:sp>
        <p:nvSpPr>
          <p:cNvPr id="36" name="Rectangle 62">
            <a:extLst>
              <a:ext uri="{FF2B5EF4-FFF2-40B4-BE49-F238E27FC236}">
                <a16:creationId xmlns:a16="http://schemas.microsoft.com/office/drawing/2014/main" id="{5DB7F5FF-C0D9-4176-8F6A-C29D0D90AB08}"/>
              </a:ext>
            </a:extLst>
          </p:cNvPr>
          <p:cNvSpPr/>
          <p:nvPr/>
        </p:nvSpPr>
        <p:spPr>
          <a:xfrm>
            <a:off x="6918518" y="2596940"/>
            <a:ext cx="10759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3200" i="1" dirty="0">
                <a:solidFill>
                  <a:schemeClr val="tx2"/>
                </a:solidFill>
                <a:latin typeface="Oswald" panose="02000503000000000000" pitchFamily="2" charset="77"/>
                <a:ea typeface="Roboto" charset="0"/>
                <a:cs typeface="Poppins" pitchFamily="2" charset="77"/>
              </a:rPr>
              <a:t>Шаг</a:t>
            </a:r>
            <a:r>
              <a:rPr lang="ru-RU" sz="2400" i="1" dirty="0">
                <a:solidFill>
                  <a:schemeClr val="tx2"/>
                </a:solidFill>
                <a:latin typeface="Oswald" panose="02000503000000000000" pitchFamily="2" charset="77"/>
                <a:ea typeface="Roboto" charset="0"/>
                <a:cs typeface="Poppins" pitchFamily="2" charset="77"/>
              </a:rPr>
              <a:t>  4</a:t>
            </a:r>
            <a:endParaRPr lang="en-US" sz="2400" i="1" dirty="0">
              <a:solidFill>
                <a:schemeClr val="tx2"/>
              </a:solidFill>
              <a:latin typeface="Oswald" panose="02000503000000000000" pitchFamily="2" charset="77"/>
              <a:ea typeface="Roboto" charset="0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0873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6426637" y="366623"/>
            <a:ext cx="4701737" cy="612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ru-RU" sz="2800" b="1" i="0" dirty="0">
                <a:solidFill>
                  <a:srgbClr val="2E2E2E"/>
                </a:solidFill>
                <a:effectLst/>
                <a:latin typeface="Georgia" panose="02040502050405020303" pitchFamily="18" charset="0"/>
              </a:rPr>
              <a:t>Пользовательский интерфейс:</a:t>
            </a:r>
          </a:p>
          <a:p>
            <a:pPr algn="l">
              <a:buFont typeface="+mj-lt"/>
              <a:buAutoNum type="arabicPeriod"/>
            </a:pPr>
            <a:r>
              <a:rPr lang="ru-RU" sz="2800" i="1" dirty="0">
                <a:solidFill>
                  <a:srgbClr val="2E2E2E"/>
                </a:solidFill>
                <a:effectLst/>
                <a:latin typeface="Georgia" panose="02040502050405020303" pitchFamily="18" charset="0"/>
              </a:rPr>
              <a:t>Покупатель ищет  товар</a:t>
            </a:r>
          </a:p>
          <a:p>
            <a:pPr>
              <a:buFont typeface="+mj-lt"/>
              <a:buAutoNum type="arabicPeriod"/>
            </a:pPr>
            <a:r>
              <a:rPr lang="ru-RU" sz="2800" i="1" dirty="0">
                <a:solidFill>
                  <a:srgbClr val="2E2E2E"/>
                </a:solidFill>
                <a:effectLst/>
                <a:latin typeface="Georgia" panose="02040502050405020303" pitchFamily="18" charset="0"/>
              </a:rPr>
              <a:t>Покупатель добавляет товар в корзину</a:t>
            </a:r>
          </a:p>
          <a:p>
            <a:pPr>
              <a:buFont typeface="+mj-lt"/>
              <a:buAutoNum type="arabicPeriod"/>
            </a:pPr>
            <a:r>
              <a:rPr lang="ru-RU" sz="2800" i="1" dirty="0">
                <a:solidFill>
                  <a:srgbClr val="2E2E2E"/>
                </a:solidFill>
                <a:effectLst/>
                <a:latin typeface="Georgia" panose="02040502050405020303" pitchFamily="18" charset="0"/>
              </a:rPr>
              <a:t>Покупатель просматривает корзину</a:t>
            </a:r>
          </a:p>
          <a:p>
            <a:pPr algn="l">
              <a:buFont typeface="+mj-lt"/>
              <a:buAutoNum type="arabicPeriod"/>
            </a:pPr>
            <a:r>
              <a:rPr lang="ru-RU" sz="2800" i="1" dirty="0">
                <a:solidFill>
                  <a:srgbClr val="2E2E2E"/>
                </a:solidFill>
                <a:effectLst/>
                <a:latin typeface="Georgia" panose="02040502050405020303" pitchFamily="18" charset="0"/>
              </a:rPr>
              <a:t>Покупатель меняет количество</a:t>
            </a:r>
          </a:p>
          <a:p>
            <a:pPr algn="l">
              <a:buFont typeface="+mj-lt"/>
              <a:buAutoNum type="arabicPeriod"/>
            </a:pPr>
            <a:r>
              <a:rPr lang="ru-RU" sz="2800" i="1" dirty="0">
                <a:solidFill>
                  <a:srgbClr val="2E2E2E"/>
                </a:solidFill>
                <a:effectLst/>
                <a:latin typeface="Georgia" panose="02040502050405020303" pitchFamily="18" charset="0"/>
              </a:rPr>
              <a:t>Покупатель проверяет</a:t>
            </a:r>
          </a:p>
          <a:p>
            <a:pPr algn="l">
              <a:buFont typeface="+mj-lt"/>
              <a:buAutoNum type="arabicPeriod"/>
            </a:pPr>
            <a:r>
              <a:rPr lang="ru-RU" sz="2800" i="1" dirty="0">
                <a:solidFill>
                  <a:srgbClr val="2E2E2E"/>
                </a:solidFill>
                <a:effectLst/>
                <a:latin typeface="Georgia" panose="02040502050405020303" pitchFamily="18" charset="0"/>
              </a:rPr>
              <a:t>Покупатель отправляет заказ</a:t>
            </a:r>
          </a:p>
          <a:p>
            <a:pPr algn="r"/>
            <a:endParaRPr lang="en-US" sz="2800" b="1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Oswald Medium" panose="02000603000000000000" pitchFamily="2" charset="77"/>
              <a:ea typeface="Source Sans Pro Semibold" panose="020B0503030403020204" pitchFamily="34" charset="0"/>
              <a:cs typeface="Neuton" panose="02000503000000000000" pitchFamily="2" charset="2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AAEE8B51-754B-9E44-9495-D112F3C8D63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 cstate="print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0913353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36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960F67-92E7-8D8B-4081-9A1B64389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47376" y="0"/>
            <a:ext cx="13615463" cy="692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776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B61B759-E4F3-42ED-82B2-579F4F83F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26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D00DD9-A841-CA8D-72A3-22E7E9631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Окно авторизации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A149DA8-6612-9495-7C4A-357AEC7EC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10" y="0"/>
            <a:ext cx="5135709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7981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EB9068-ED6D-ACE0-AA2D-C4AA408D0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FFFFFF"/>
          </a:solidFill>
          <a:ln w="174625" cmpd="thinThick">
            <a:solidFill>
              <a:srgbClr val="FFFFFF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b="1" dirty="0" err="1">
                <a:solidFill>
                  <a:srgbClr val="FF0000"/>
                </a:solidFill>
              </a:rPr>
              <a:t>Регистация</a:t>
            </a:r>
            <a:endParaRPr lang="en-US" sz="2800" b="1" dirty="0">
              <a:solidFill>
                <a:srgbClr val="FF0000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824CAC-8FC2-EDDD-0BB4-EF24D8E4E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3136" y="0"/>
            <a:ext cx="56457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918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8715C0-8C1D-708F-6B3A-A46BC0146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Администр</a:t>
            </a:r>
            <a:r>
              <a:rPr lang="ru-RU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а</a:t>
            </a:r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тор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D63CD01-DC67-5EBD-015F-BC947E47F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247" y="2427541"/>
            <a:ext cx="7762407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07914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1124</TotalTime>
  <Words>187</Words>
  <Application>Microsoft Office PowerPoint</Application>
  <PresentationFormat>Широкоэкранный</PresentationFormat>
  <Paragraphs>59</Paragraphs>
  <Slides>17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32" baseType="lpstr">
      <vt:lpstr>Yu Gothic UI Light</vt:lpstr>
      <vt:lpstr>-apple-system</vt:lpstr>
      <vt:lpstr>Arial</vt:lpstr>
      <vt:lpstr>Calibri</vt:lpstr>
      <vt:lpstr>Calibri Light</vt:lpstr>
      <vt:lpstr>consolas</vt:lpstr>
      <vt:lpstr>Georgia</vt:lpstr>
      <vt:lpstr>Linux Libertine</vt:lpstr>
      <vt:lpstr>Oswald</vt:lpstr>
      <vt:lpstr>Oswald Light</vt:lpstr>
      <vt:lpstr>Oswald Medium</vt:lpstr>
      <vt:lpstr>Segoe Print</vt:lpstr>
      <vt:lpstr>Times New Roman</vt:lpstr>
      <vt:lpstr>YS Text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Окно авторизации</vt:lpstr>
      <vt:lpstr>Регистация</vt:lpstr>
      <vt:lpstr>Администратор</vt:lpstr>
      <vt:lpstr>Пользователи</vt:lpstr>
      <vt:lpstr>Редактор товаров</vt:lpstr>
      <vt:lpstr>Категория товаров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Андрей Балашенко</dc:creator>
  <cp:lastModifiedBy>Андрей Балашенко</cp:lastModifiedBy>
  <cp:revision>3</cp:revision>
  <dcterms:created xsi:type="dcterms:W3CDTF">2022-08-03T11:14:25Z</dcterms:created>
  <dcterms:modified xsi:type="dcterms:W3CDTF">2022-09-13T15:32:58Z</dcterms:modified>
</cp:coreProperties>
</file>

<file path=docProps/thumbnail.jpeg>
</file>